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13716000" cx="24384000"/>
  <p:notesSz cx="6858000" cy="9144000"/>
  <p:embeddedFontLst>
    <p:embeddedFont>
      <p:font typeface="Helvetica Neue"/>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ic5zMfvo/Hr4bsc14gCR+rmKfL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f0c98eeee9_0_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f0c98eeee9_0_7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f0c98eeee9_0_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f0c98eeee9_0_8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f0c98eeee9_0_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f0c98eeee9_0_8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f0c98eeee9_0_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f0c98eeee9_0_9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8b5bd818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68b5bd8181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68b5bd8181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68b5bd8181_0_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68b5bd8181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68b5bd8181_0_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68c22b1439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68c22b1439_0_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f0c98eeee9_0_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f0c98eeee9_0_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68c22b1439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68c22b1439_0_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f0c98eeee9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f0c98eeee9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f0c98eeee9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f0c98eeee9_0_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f0c98eeee9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f0c98eeee9_0_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f0c98eeee9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f0c98eeee9_0_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f0c98eeee9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f0c98eeee9_0_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f0c98eeee9_0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f0c98eeee9_0_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f0c98eeee9_0_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f0c98eeee9_0_6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f0c98eeee9_0_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f0c98eeee9_0_6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pic>
        <p:nvPicPr>
          <p:cNvPr descr="dingbat_hd.png" id="10" name="Google Shape;10;p8"/>
          <p:cNvPicPr preferRelativeResize="0"/>
          <p:nvPr/>
        </p:nvPicPr>
        <p:blipFill rotWithShape="1">
          <a:blip r:embed="rId3">
            <a:alphaModFix/>
          </a:blip>
          <a:srcRect b="0" l="0" r="0" t="0"/>
          <a:stretch/>
        </p:blipFill>
        <p:spPr>
          <a:xfrm>
            <a:off x="6814704" y="7385050"/>
            <a:ext cx="10754592" cy="571500"/>
          </a:xfrm>
          <a:prstGeom prst="rect">
            <a:avLst/>
          </a:prstGeom>
          <a:noFill/>
          <a:ln>
            <a:noFill/>
          </a:ln>
        </p:spPr>
      </p:pic>
      <p:sp>
        <p:nvSpPr>
          <p:cNvPr id="11" name="Google Shape;11;p8"/>
          <p:cNvSpPr txBox="1"/>
          <p:nvPr>
            <p:ph type="title"/>
          </p:nvPr>
        </p:nvSpPr>
        <p:spPr>
          <a:xfrm>
            <a:off x="3454400" y="3200400"/>
            <a:ext cx="17475200" cy="39624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F4D799"/>
              </a:buClr>
              <a:buSzPts val="10600"/>
              <a:buFont typeface="Arial"/>
              <a:buNone/>
              <a:defRPr sz="10600">
                <a:solidFill>
                  <a:srgbClr val="F4D799"/>
                </a:solidFill>
              </a:defRPr>
            </a:lvl1pPr>
            <a:lvl2pPr lvl="1" algn="ctr">
              <a:lnSpc>
                <a:spcPct val="100000"/>
              </a:lnSpc>
              <a:spcBef>
                <a:spcPts val="0"/>
              </a:spcBef>
              <a:spcAft>
                <a:spcPts val="0"/>
              </a:spcAft>
              <a:buClr>
                <a:srgbClr val="BCB08F"/>
              </a:buClr>
              <a:buSzPts val="1800"/>
              <a:buNone/>
              <a:defRPr/>
            </a:lvl2pPr>
            <a:lvl3pPr lvl="2" algn="ctr">
              <a:lnSpc>
                <a:spcPct val="100000"/>
              </a:lnSpc>
              <a:spcBef>
                <a:spcPts val="0"/>
              </a:spcBef>
              <a:spcAft>
                <a:spcPts val="0"/>
              </a:spcAft>
              <a:buClr>
                <a:srgbClr val="BCB08F"/>
              </a:buClr>
              <a:buSzPts val="1800"/>
              <a:buNone/>
              <a:defRPr/>
            </a:lvl3pPr>
            <a:lvl4pPr lvl="3" algn="ctr">
              <a:lnSpc>
                <a:spcPct val="100000"/>
              </a:lnSpc>
              <a:spcBef>
                <a:spcPts val="0"/>
              </a:spcBef>
              <a:spcAft>
                <a:spcPts val="0"/>
              </a:spcAft>
              <a:buClr>
                <a:srgbClr val="BCB08F"/>
              </a:buClr>
              <a:buSzPts val="1800"/>
              <a:buNone/>
              <a:defRPr/>
            </a:lvl4pPr>
            <a:lvl5pPr lvl="4" algn="ctr">
              <a:lnSpc>
                <a:spcPct val="100000"/>
              </a:lnSpc>
              <a:spcBef>
                <a:spcPts val="0"/>
              </a:spcBef>
              <a:spcAft>
                <a:spcPts val="0"/>
              </a:spcAft>
              <a:buClr>
                <a:srgbClr val="BCB08F"/>
              </a:buClr>
              <a:buSzPts val="1800"/>
              <a:buNone/>
              <a:defRPr/>
            </a:lvl5pPr>
            <a:lvl6pPr lvl="5" algn="ctr">
              <a:lnSpc>
                <a:spcPct val="100000"/>
              </a:lnSpc>
              <a:spcBef>
                <a:spcPts val="0"/>
              </a:spcBef>
              <a:spcAft>
                <a:spcPts val="0"/>
              </a:spcAft>
              <a:buClr>
                <a:srgbClr val="BCB08F"/>
              </a:buClr>
              <a:buSzPts val="1800"/>
              <a:buNone/>
              <a:defRPr/>
            </a:lvl6pPr>
            <a:lvl7pPr lvl="6" algn="ctr">
              <a:lnSpc>
                <a:spcPct val="100000"/>
              </a:lnSpc>
              <a:spcBef>
                <a:spcPts val="0"/>
              </a:spcBef>
              <a:spcAft>
                <a:spcPts val="0"/>
              </a:spcAft>
              <a:buClr>
                <a:srgbClr val="BCB08F"/>
              </a:buClr>
              <a:buSzPts val="1800"/>
              <a:buNone/>
              <a:defRPr/>
            </a:lvl7pPr>
            <a:lvl8pPr lvl="7" algn="ctr">
              <a:lnSpc>
                <a:spcPct val="100000"/>
              </a:lnSpc>
              <a:spcBef>
                <a:spcPts val="0"/>
              </a:spcBef>
              <a:spcAft>
                <a:spcPts val="0"/>
              </a:spcAft>
              <a:buClr>
                <a:srgbClr val="BCB08F"/>
              </a:buClr>
              <a:buSzPts val="1800"/>
              <a:buNone/>
              <a:defRPr/>
            </a:lvl8pPr>
            <a:lvl9pPr lvl="8" algn="ctr">
              <a:lnSpc>
                <a:spcPct val="100000"/>
              </a:lnSpc>
              <a:spcBef>
                <a:spcPts val="0"/>
              </a:spcBef>
              <a:spcAft>
                <a:spcPts val="0"/>
              </a:spcAft>
              <a:buClr>
                <a:srgbClr val="BCB08F"/>
              </a:buClr>
              <a:buSzPts val="1800"/>
              <a:buNone/>
              <a:defRPr/>
            </a:lvl9pPr>
          </a:lstStyle>
          <a:p/>
        </p:txBody>
      </p:sp>
      <p:sp>
        <p:nvSpPr>
          <p:cNvPr id="12" name="Google Shape;12;p8"/>
          <p:cNvSpPr txBox="1"/>
          <p:nvPr>
            <p:ph idx="1" type="body"/>
          </p:nvPr>
        </p:nvSpPr>
        <p:spPr>
          <a:xfrm>
            <a:off x="3454400" y="8305800"/>
            <a:ext cx="17475200" cy="1981200"/>
          </a:xfrm>
          <a:prstGeom prst="rect">
            <a:avLst/>
          </a:prstGeom>
          <a:noFill/>
          <a:ln>
            <a:noFill/>
          </a:ln>
        </p:spPr>
        <p:txBody>
          <a:bodyPr anchorCtr="0" anchor="t" bIns="50800" lIns="50800" spcFirstLastPara="1" rIns="50800" wrap="square" tIns="50800">
            <a:normAutofit/>
          </a:bodyPr>
          <a:lstStyle>
            <a:lvl1pPr indent="-228600" lvl="0" marL="457200" algn="ctr">
              <a:lnSpc>
                <a:spcPct val="120000"/>
              </a:lnSpc>
              <a:spcBef>
                <a:spcPts val="0"/>
              </a:spcBef>
              <a:spcAft>
                <a:spcPts val="0"/>
              </a:spcAft>
              <a:buClr>
                <a:srgbClr val="C8AF7B"/>
              </a:buClr>
              <a:buSzPts val="4600"/>
              <a:buFont typeface="Arial"/>
              <a:buNone/>
              <a:defRPr sz="4600">
                <a:solidFill>
                  <a:srgbClr val="C8AF7B"/>
                </a:solidFill>
              </a:defRPr>
            </a:lvl1pPr>
            <a:lvl2pPr indent="-228600" lvl="1" marL="914400" algn="ctr">
              <a:lnSpc>
                <a:spcPct val="120000"/>
              </a:lnSpc>
              <a:spcBef>
                <a:spcPts val="0"/>
              </a:spcBef>
              <a:spcAft>
                <a:spcPts val="0"/>
              </a:spcAft>
              <a:buClr>
                <a:srgbClr val="C8AF7B"/>
              </a:buClr>
              <a:buSzPts val="4600"/>
              <a:buFont typeface="Arial"/>
              <a:buNone/>
              <a:defRPr sz="4600">
                <a:solidFill>
                  <a:srgbClr val="C8AF7B"/>
                </a:solidFill>
              </a:defRPr>
            </a:lvl2pPr>
            <a:lvl3pPr indent="-228600" lvl="2" marL="1371600" algn="ctr">
              <a:lnSpc>
                <a:spcPct val="120000"/>
              </a:lnSpc>
              <a:spcBef>
                <a:spcPts val="0"/>
              </a:spcBef>
              <a:spcAft>
                <a:spcPts val="0"/>
              </a:spcAft>
              <a:buClr>
                <a:srgbClr val="C8AF7B"/>
              </a:buClr>
              <a:buSzPts val="4600"/>
              <a:buFont typeface="Arial"/>
              <a:buNone/>
              <a:defRPr sz="4600">
                <a:solidFill>
                  <a:srgbClr val="C8AF7B"/>
                </a:solidFill>
              </a:defRPr>
            </a:lvl3pPr>
            <a:lvl4pPr indent="-228600" lvl="3" marL="1828800" algn="ctr">
              <a:lnSpc>
                <a:spcPct val="120000"/>
              </a:lnSpc>
              <a:spcBef>
                <a:spcPts val="0"/>
              </a:spcBef>
              <a:spcAft>
                <a:spcPts val="0"/>
              </a:spcAft>
              <a:buClr>
                <a:srgbClr val="C8AF7B"/>
              </a:buClr>
              <a:buSzPts val="4600"/>
              <a:buFont typeface="Arial"/>
              <a:buNone/>
              <a:defRPr sz="4600">
                <a:solidFill>
                  <a:srgbClr val="C8AF7B"/>
                </a:solidFill>
              </a:defRPr>
            </a:lvl4pPr>
            <a:lvl5pPr indent="-228600" lvl="4" marL="2286000" algn="ctr">
              <a:lnSpc>
                <a:spcPct val="120000"/>
              </a:lnSpc>
              <a:spcBef>
                <a:spcPts val="0"/>
              </a:spcBef>
              <a:spcAft>
                <a:spcPts val="0"/>
              </a:spcAft>
              <a:buClr>
                <a:srgbClr val="C8AF7B"/>
              </a:buClr>
              <a:buSzPts val="4600"/>
              <a:buFont typeface="Arial"/>
              <a:buNone/>
              <a:defRPr sz="4600">
                <a:solidFill>
                  <a:srgbClr val="C8AF7B"/>
                </a:solidFill>
              </a:defRPr>
            </a:lvl5pPr>
            <a:lvl6pPr indent="-285750" lvl="5" marL="2743200" algn="l">
              <a:lnSpc>
                <a:spcPct val="120000"/>
              </a:lnSpc>
              <a:spcBef>
                <a:spcPts val="4500"/>
              </a:spcBef>
              <a:spcAft>
                <a:spcPts val="0"/>
              </a:spcAft>
              <a:buClr>
                <a:srgbClr val="86837F"/>
              </a:buClr>
              <a:buSzPts val="900"/>
              <a:buChar char="•"/>
              <a:defRPr/>
            </a:lvl6pPr>
            <a:lvl7pPr indent="-285750" lvl="6" marL="3200400" algn="l">
              <a:lnSpc>
                <a:spcPct val="120000"/>
              </a:lnSpc>
              <a:spcBef>
                <a:spcPts val="4500"/>
              </a:spcBef>
              <a:spcAft>
                <a:spcPts val="0"/>
              </a:spcAft>
              <a:buClr>
                <a:srgbClr val="86837F"/>
              </a:buClr>
              <a:buSzPts val="900"/>
              <a:buChar char="•"/>
              <a:defRPr/>
            </a:lvl7pPr>
            <a:lvl8pPr indent="-285750" lvl="7" marL="3657600" algn="l">
              <a:lnSpc>
                <a:spcPct val="120000"/>
              </a:lnSpc>
              <a:spcBef>
                <a:spcPts val="4500"/>
              </a:spcBef>
              <a:spcAft>
                <a:spcPts val="0"/>
              </a:spcAft>
              <a:buClr>
                <a:srgbClr val="86837F"/>
              </a:buClr>
              <a:buSzPts val="900"/>
              <a:buChar char="•"/>
              <a:defRPr/>
            </a:lvl8pPr>
            <a:lvl9pPr indent="-285750" lvl="8" marL="4114800" algn="l">
              <a:lnSpc>
                <a:spcPct val="120000"/>
              </a:lnSpc>
              <a:spcBef>
                <a:spcPts val="4500"/>
              </a:spcBef>
              <a:spcAft>
                <a:spcPts val="0"/>
              </a:spcAft>
              <a:buClr>
                <a:srgbClr val="86837F"/>
              </a:buClr>
              <a:buSzPts val="900"/>
              <a:buChar char="•"/>
              <a:defRPr/>
            </a:lvl9pPr>
          </a:lstStyle>
          <a:p/>
        </p:txBody>
      </p:sp>
      <p:sp>
        <p:nvSpPr>
          <p:cNvPr id="13" name="Google Shape;13;p8"/>
          <p:cNvSpPr txBox="1"/>
          <p:nvPr>
            <p:ph idx="12" type="sldNum"/>
          </p:nvPr>
        </p:nvSpPr>
        <p:spPr>
          <a:xfrm>
            <a:off x="11995150" y="13227050"/>
            <a:ext cx="419100" cy="508000"/>
          </a:xfrm>
          <a:prstGeom prst="rect">
            <a:avLst/>
          </a:prstGeom>
          <a:noFill/>
          <a:ln>
            <a:noFill/>
          </a:ln>
        </p:spPr>
        <p:txBody>
          <a:bodyPr anchorCtr="0" anchor="ctr" bIns="50800" lIns="50800" spcFirstLastPara="1" rIns="50800" wrap="square" tIns="50800">
            <a:spAutoFit/>
          </a:bodyPr>
          <a:lstStyle>
            <a:lvl1pPr indent="0" lvl="0" marL="0" marR="0" algn="ctr">
              <a:lnSpc>
                <a:spcPct val="100000"/>
              </a:lnSpc>
              <a:spcBef>
                <a:spcPts val="0"/>
              </a:spcBef>
              <a:spcAft>
                <a:spcPts val="0"/>
              </a:spcAft>
              <a:buClr>
                <a:srgbClr val="F4E1B9"/>
              </a:buClr>
              <a:buSzPts val="2400"/>
              <a:buFont typeface="Palatino"/>
              <a:buNone/>
              <a:defRPr i="1">
                <a:solidFill>
                  <a:srgbClr val="F4E1B9"/>
                </a:solidFill>
              </a:defRPr>
            </a:lvl1pPr>
            <a:lvl2pPr indent="0" lvl="1" marL="0" marR="0" algn="ctr">
              <a:lnSpc>
                <a:spcPct val="100000"/>
              </a:lnSpc>
              <a:spcBef>
                <a:spcPts val="0"/>
              </a:spcBef>
              <a:spcAft>
                <a:spcPts val="0"/>
              </a:spcAft>
              <a:buClr>
                <a:srgbClr val="F4E1B9"/>
              </a:buClr>
              <a:buSzPts val="2400"/>
              <a:buFont typeface="Palatino"/>
              <a:buNone/>
              <a:defRPr i="1">
                <a:solidFill>
                  <a:srgbClr val="F4E1B9"/>
                </a:solidFill>
              </a:defRPr>
            </a:lvl2pPr>
            <a:lvl3pPr indent="0" lvl="2" marL="0" marR="0" algn="ctr">
              <a:lnSpc>
                <a:spcPct val="100000"/>
              </a:lnSpc>
              <a:spcBef>
                <a:spcPts val="0"/>
              </a:spcBef>
              <a:spcAft>
                <a:spcPts val="0"/>
              </a:spcAft>
              <a:buClr>
                <a:srgbClr val="F4E1B9"/>
              </a:buClr>
              <a:buSzPts val="2400"/>
              <a:buFont typeface="Palatino"/>
              <a:buNone/>
              <a:defRPr i="1">
                <a:solidFill>
                  <a:srgbClr val="F4E1B9"/>
                </a:solidFill>
              </a:defRPr>
            </a:lvl3pPr>
            <a:lvl4pPr indent="0" lvl="3" marL="0" marR="0" algn="ctr">
              <a:lnSpc>
                <a:spcPct val="100000"/>
              </a:lnSpc>
              <a:spcBef>
                <a:spcPts val="0"/>
              </a:spcBef>
              <a:spcAft>
                <a:spcPts val="0"/>
              </a:spcAft>
              <a:buClr>
                <a:srgbClr val="F4E1B9"/>
              </a:buClr>
              <a:buSzPts val="2400"/>
              <a:buFont typeface="Palatino"/>
              <a:buNone/>
              <a:defRPr i="1">
                <a:solidFill>
                  <a:srgbClr val="F4E1B9"/>
                </a:solidFill>
              </a:defRPr>
            </a:lvl4pPr>
            <a:lvl5pPr indent="0" lvl="4" marL="0" marR="0" algn="ctr">
              <a:lnSpc>
                <a:spcPct val="100000"/>
              </a:lnSpc>
              <a:spcBef>
                <a:spcPts val="0"/>
              </a:spcBef>
              <a:spcAft>
                <a:spcPts val="0"/>
              </a:spcAft>
              <a:buClr>
                <a:srgbClr val="F4E1B9"/>
              </a:buClr>
              <a:buSzPts val="2400"/>
              <a:buFont typeface="Palatino"/>
              <a:buNone/>
              <a:defRPr i="1">
                <a:solidFill>
                  <a:srgbClr val="F4E1B9"/>
                </a:solidFill>
              </a:defRPr>
            </a:lvl5pPr>
            <a:lvl6pPr indent="0" lvl="5" marL="0" marR="0" algn="ctr">
              <a:lnSpc>
                <a:spcPct val="100000"/>
              </a:lnSpc>
              <a:spcBef>
                <a:spcPts val="0"/>
              </a:spcBef>
              <a:spcAft>
                <a:spcPts val="0"/>
              </a:spcAft>
              <a:buClr>
                <a:srgbClr val="F4E1B9"/>
              </a:buClr>
              <a:buSzPts val="2400"/>
              <a:buFont typeface="Palatino"/>
              <a:buNone/>
              <a:defRPr i="1">
                <a:solidFill>
                  <a:srgbClr val="F4E1B9"/>
                </a:solidFill>
              </a:defRPr>
            </a:lvl6pPr>
            <a:lvl7pPr indent="0" lvl="6" marL="0" marR="0" algn="ctr">
              <a:lnSpc>
                <a:spcPct val="100000"/>
              </a:lnSpc>
              <a:spcBef>
                <a:spcPts val="0"/>
              </a:spcBef>
              <a:spcAft>
                <a:spcPts val="0"/>
              </a:spcAft>
              <a:buClr>
                <a:srgbClr val="F4E1B9"/>
              </a:buClr>
              <a:buSzPts val="2400"/>
              <a:buFont typeface="Palatino"/>
              <a:buNone/>
              <a:defRPr i="1">
                <a:solidFill>
                  <a:srgbClr val="F4E1B9"/>
                </a:solidFill>
              </a:defRPr>
            </a:lvl7pPr>
            <a:lvl8pPr indent="0" lvl="7" marL="0" marR="0" algn="ctr">
              <a:lnSpc>
                <a:spcPct val="100000"/>
              </a:lnSpc>
              <a:spcBef>
                <a:spcPts val="0"/>
              </a:spcBef>
              <a:spcAft>
                <a:spcPts val="0"/>
              </a:spcAft>
              <a:buClr>
                <a:srgbClr val="F4E1B9"/>
              </a:buClr>
              <a:buSzPts val="2400"/>
              <a:buFont typeface="Palatino"/>
              <a:buNone/>
              <a:defRPr i="1">
                <a:solidFill>
                  <a:srgbClr val="F4E1B9"/>
                </a:solidFill>
              </a:defRPr>
            </a:lvl8pPr>
            <a:lvl9pPr indent="0" lvl="8" marL="0" marR="0" algn="ctr">
              <a:lnSpc>
                <a:spcPct val="100000"/>
              </a:lnSpc>
              <a:spcBef>
                <a:spcPts val="0"/>
              </a:spcBef>
              <a:spcAft>
                <a:spcPts val="0"/>
              </a:spcAft>
              <a:buClr>
                <a:srgbClr val="F4E1B9"/>
              </a:buClr>
              <a:buSzPts val="2400"/>
              <a:buFont typeface="Palatino"/>
              <a:buNone/>
              <a:defRPr i="1">
                <a:solidFill>
                  <a:srgbClr val="F4E1B9"/>
                </a:solidFill>
              </a:defRPr>
            </a:lvl9pPr>
          </a:lstStyle>
          <a:p>
            <a:pPr indent="0" lvl="0" marL="0" rtl="0" algn="ctr">
              <a:spcBef>
                <a:spcPts val="0"/>
              </a:spcBef>
              <a:spcAft>
                <a:spcPts val="0"/>
              </a:spcAft>
              <a:buNone/>
            </a:pPr>
            <a:fld id="{00000000-1234-1234-1234-123412341234}" type="slidenum">
              <a:rPr lang="en-US"/>
              <a:t>‹#›</a:t>
            </a:fld>
            <a:endParaRPr i="0">
              <a:solidFill>
                <a:srgbClr val="F3F1D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Live Video Large">
  <p:cSld name="Title, Bullets &amp; Live Video Large">
    <p:bg>
      <p:bgPr>
        <a:blipFill>
          <a:blip r:embed="rId2">
            <a:alphaModFix/>
          </a:blip>
          <a:stretch>
            <a:fillRect/>
          </a:stretch>
        </a:blipFill>
      </p:bgPr>
    </p:bg>
    <p:spTree>
      <p:nvGrpSpPr>
        <p:cNvPr id="46" name="Shape 46"/>
        <p:cNvGrpSpPr/>
        <p:nvPr/>
      </p:nvGrpSpPr>
      <p:grpSpPr>
        <a:xfrm>
          <a:off x="0" y="0"/>
          <a:ext cx="0" cy="0"/>
          <a:chOff x="0" y="0"/>
          <a:chExt cx="0" cy="0"/>
        </a:xfrm>
      </p:grpSpPr>
      <p:sp>
        <p:nvSpPr>
          <p:cNvPr id="47" name="Google Shape;47;p17"/>
          <p:cNvSpPr txBox="1"/>
          <p:nvPr>
            <p:ph type="title"/>
          </p:nvPr>
        </p:nvSpPr>
        <p:spPr>
          <a:xfrm>
            <a:off x="2387600" y="1193800"/>
            <a:ext cx="19621500" cy="23241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BCB08F"/>
              </a:buClr>
              <a:buSzPts val="1800"/>
              <a:buNone/>
              <a:defRPr/>
            </a:lvl1pPr>
            <a:lvl2pPr lvl="1" algn="ctr">
              <a:lnSpc>
                <a:spcPct val="100000"/>
              </a:lnSpc>
              <a:spcBef>
                <a:spcPts val="0"/>
              </a:spcBef>
              <a:spcAft>
                <a:spcPts val="0"/>
              </a:spcAft>
              <a:buClr>
                <a:srgbClr val="BCB08F"/>
              </a:buClr>
              <a:buSzPts val="1800"/>
              <a:buNone/>
              <a:defRPr/>
            </a:lvl2pPr>
            <a:lvl3pPr lvl="2" algn="ctr">
              <a:lnSpc>
                <a:spcPct val="100000"/>
              </a:lnSpc>
              <a:spcBef>
                <a:spcPts val="0"/>
              </a:spcBef>
              <a:spcAft>
                <a:spcPts val="0"/>
              </a:spcAft>
              <a:buClr>
                <a:srgbClr val="BCB08F"/>
              </a:buClr>
              <a:buSzPts val="1800"/>
              <a:buNone/>
              <a:defRPr/>
            </a:lvl3pPr>
            <a:lvl4pPr lvl="3" algn="ctr">
              <a:lnSpc>
                <a:spcPct val="100000"/>
              </a:lnSpc>
              <a:spcBef>
                <a:spcPts val="0"/>
              </a:spcBef>
              <a:spcAft>
                <a:spcPts val="0"/>
              </a:spcAft>
              <a:buClr>
                <a:srgbClr val="BCB08F"/>
              </a:buClr>
              <a:buSzPts val="1800"/>
              <a:buNone/>
              <a:defRPr/>
            </a:lvl4pPr>
            <a:lvl5pPr lvl="4" algn="ctr">
              <a:lnSpc>
                <a:spcPct val="100000"/>
              </a:lnSpc>
              <a:spcBef>
                <a:spcPts val="0"/>
              </a:spcBef>
              <a:spcAft>
                <a:spcPts val="0"/>
              </a:spcAft>
              <a:buClr>
                <a:srgbClr val="BCB08F"/>
              </a:buClr>
              <a:buSzPts val="1800"/>
              <a:buNone/>
              <a:defRPr/>
            </a:lvl5pPr>
            <a:lvl6pPr lvl="5" algn="ctr">
              <a:lnSpc>
                <a:spcPct val="100000"/>
              </a:lnSpc>
              <a:spcBef>
                <a:spcPts val="0"/>
              </a:spcBef>
              <a:spcAft>
                <a:spcPts val="0"/>
              </a:spcAft>
              <a:buClr>
                <a:srgbClr val="BCB08F"/>
              </a:buClr>
              <a:buSzPts val="1800"/>
              <a:buNone/>
              <a:defRPr/>
            </a:lvl6pPr>
            <a:lvl7pPr lvl="6" algn="ctr">
              <a:lnSpc>
                <a:spcPct val="100000"/>
              </a:lnSpc>
              <a:spcBef>
                <a:spcPts val="0"/>
              </a:spcBef>
              <a:spcAft>
                <a:spcPts val="0"/>
              </a:spcAft>
              <a:buClr>
                <a:srgbClr val="BCB08F"/>
              </a:buClr>
              <a:buSzPts val="1800"/>
              <a:buNone/>
              <a:defRPr/>
            </a:lvl7pPr>
            <a:lvl8pPr lvl="7" algn="ctr">
              <a:lnSpc>
                <a:spcPct val="100000"/>
              </a:lnSpc>
              <a:spcBef>
                <a:spcPts val="0"/>
              </a:spcBef>
              <a:spcAft>
                <a:spcPts val="0"/>
              </a:spcAft>
              <a:buClr>
                <a:srgbClr val="BCB08F"/>
              </a:buClr>
              <a:buSzPts val="1800"/>
              <a:buNone/>
              <a:defRPr/>
            </a:lvl8pPr>
            <a:lvl9pPr lvl="8" algn="ctr">
              <a:lnSpc>
                <a:spcPct val="100000"/>
              </a:lnSpc>
              <a:spcBef>
                <a:spcPts val="0"/>
              </a:spcBef>
              <a:spcAft>
                <a:spcPts val="0"/>
              </a:spcAft>
              <a:buClr>
                <a:srgbClr val="BCB08F"/>
              </a:buClr>
              <a:buSzPts val="1800"/>
              <a:buNone/>
              <a:defRPr/>
            </a:lvl9pPr>
          </a:lstStyle>
          <a:p/>
        </p:txBody>
      </p:sp>
      <p:sp>
        <p:nvSpPr>
          <p:cNvPr id="48" name="Google Shape;48;p17"/>
          <p:cNvSpPr txBox="1"/>
          <p:nvPr>
            <p:ph idx="1" type="body"/>
          </p:nvPr>
        </p:nvSpPr>
        <p:spPr>
          <a:xfrm>
            <a:off x="2387600" y="4330700"/>
            <a:ext cx="9855200" cy="7899400"/>
          </a:xfrm>
          <a:prstGeom prst="rect">
            <a:avLst/>
          </a:prstGeom>
          <a:noFill/>
          <a:ln>
            <a:noFill/>
          </a:ln>
        </p:spPr>
        <p:txBody>
          <a:bodyPr anchorCtr="0" anchor="ctr" bIns="50800" lIns="50800" spcFirstLastPara="1" rIns="50800" wrap="square" tIns="50800">
            <a:normAutofit/>
          </a:bodyPr>
          <a:lstStyle>
            <a:lvl1pPr indent="-387350" lvl="0" marL="457200" algn="l">
              <a:lnSpc>
                <a:spcPct val="120000"/>
              </a:lnSpc>
              <a:spcBef>
                <a:spcPts val="3900"/>
              </a:spcBef>
              <a:spcAft>
                <a:spcPts val="0"/>
              </a:spcAft>
              <a:buClr>
                <a:srgbClr val="86837F"/>
              </a:buClr>
              <a:buSzPts val="2500"/>
              <a:buFont typeface="Arial"/>
              <a:buChar char="•"/>
              <a:defRPr sz="5000"/>
            </a:lvl1pPr>
            <a:lvl2pPr indent="-387350" lvl="1" marL="914400" algn="l">
              <a:lnSpc>
                <a:spcPct val="120000"/>
              </a:lnSpc>
              <a:spcBef>
                <a:spcPts val="3900"/>
              </a:spcBef>
              <a:spcAft>
                <a:spcPts val="0"/>
              </a:spcAft>
              <a:buClr>
                <a:srgbClr val="86837F"/>
              </a:buClr>
              <a:buSzPts val="2500"/>
              <a:buFont typeface="Arial"/>
              <a:buChar char="•"/>
              <a:defRPr sz="5000"/>
            </a:lvl2pPr>
            <a:lvl3pPr indent="-387350" lvl="2" marL="1371600" algn="l">
              <a:lnSpc>
                <a:spcPct val="120000"/>
              </a:lnSpc>
              <a:spcBef>
                <a:spcPts val="3900"/>
              </a:spcBef>
              <a:spcAft>
                <a:spcPts val="0"/>
              </a:spcAft>
              <a:buClr>
                <a:srgbClr val="86837F"/>
              </a:buClr>
              <a:buSzPts val="2500"/>
              <a:buFont typeface="Arial"/>
              <a:buChar char="•"/>
              <a:defRPr sz="5000"/>
            </a:lvl3pPr>
            <a:lvl4pPr indent="-387350" lvl="3" marL="1828800" algn="l">
              <a:lnSpc>
                <a:spcPct val="120000"/>
              </a:lnSpc>
              <a:spcBef>
                <a:spcPts val="3900"/>
              </a:spcBef>
              <a:spcAft>
                <a:spcPts val="0"/>
              </a:spcAft>
              <a:buClr>
                <a:srgbClr val="86837F"/>
              </a:buClr>
              <a:buSzPts val="2500"/>
              <a:buFont typeface="Arial"/>
              <a:buChar char="•"/>
              <a:defRPr sz="5000"/>
            </a:lvl4pPr>
            <a:lvl5pPr indent="-387350" lvl="4" marL="2286000" algn="l">
              <a:lnSpc>
                <a:spcPct val="120000"/>
              </a:lnSpc>
              <a:spcBef>
                <a:spcPts val="3900"/>
              </a:spcBef>
              <a:spcAft>
                <a:spcPts val="0"/>
              </a:spcAft>
              <a:buClr>
                <a:srgbClr val="86837F"/>
              </a:buClr>
              <a:buSzPts val="2500"/>
              <a:buFont typeface="Arial"/>
              <a:buChar char="•"/>
              <a:defRPr sz="5000"/>
            </a:lvl5pPr>
            <a:lvl6pPr indent="-285750" lvl="5" marL="2743200" algn="l">
              <a:lnSpc>
                <a:spcPct val="120000"/>
              </a:lnSpc>
              <a:spcBef>
                <a:spcPts val="4500"/>
              </a:spcBef>
              <a:spcAft>
                <a:spcPts val="0"/>
              </a:spcAft>
              <a:buClr>
                <a:srgbClr val="86837F"/>
              </a:buClr>
              <a:buSzPts val="900"/>
              <a:buChar char="•"/>
              <a:defRPr/>
            </a:lvl6pPr>
            <a:lvl7pPr indent="-285750" lvl="6" marL="3200400" algn="l">
              <a:lnSpc>
                <a:spcPct val="120000"/>
              </a:lnSpc>
              <a:spcBef>
                <a:spcPts val="4500"/>
              </a:spcBef>
              <a:spcAft>
                <a:spcPts val="0"/>
              </a:spcAft>
              <a:buClr>
                <a:srgbClr val="86837F"/>
              </a:buClr>
              <a:buSzPts val="900"/>
              <a:buChar char="•"/>
              <a:defRPr/>
            </a:lvl7pPr>
            <a:lvl8pPr indent="-285750" lvl="7" marL="3657600" algn="l">
              <a:lnSpc>
                <a:spcPct val="120000"/>
              </a:lnSpc>
              <a:spcBef>
                <a:spcPts val="4500"/>
              </a:spcBef>
              <a:spcAft>
                <a:spcPts val="0"/>
              </a:spcAft>
              <a:buClr>
                <a:srgbClr val="86837F"/>
              </a:buClr>
              <a:buSzPts val="900"/>
              <a:buChar char="•"/>
              <a:defRPr/>
            </a:lvl8pPr>
            <a:lvl9pPr indent="-285750" lvl="8" marL="4114800" algn="l">
              <a:lnSpc>
                <a:spcPct val="120000"/>
              </a:lnSpc>
              <a:spcBef>
                <a:spcPts val="4500"/>
              </a:spcBef>
              <a:spcAft>
                <a:spcPts val="0"/>
              </a:spcAft>
              <a:buClr>
                <a:srgbClr val="86837F"/>
              </a:buClr>
              <a:buSzPts val="900"/>
              <a:buChar char="•"/>
              <a:defRPr/>
            </a:lvl9pPr>
          </a:lstStyle>
          <a:p/>
        </p:txBody>
      </p:sp>
      <p:sp>
        <p:nvSpPr>
          <p:cNvPr id="49" name="Google Shape;49;p17"/>
          <p:cNvSpPr txBox="1"/>
          <p:nvPr>
            <p:ph idx="12" type="sldNum"/>
          </p:nvPr>
        </p:nvSpPr>
        <p:spPr>
          <a:xfrm>
            <a:off x="11995150" y="13233400"/>
            <a:ext cx="419100" cy="5080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1pPr>
            <a:lvl2pPr indent="0" lvl="1"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2pPr>
            <a:lvl3pPr indent="0" lvl="2"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3pPr>
            <a:lvl4pPr indent="0" lvl="3"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4pPr>
            <a:lvl5pPr indent="0" lvl="4"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5pPr>
            <a:lvl6pPr indent="0" lvl="5"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6pPr>
            <a:lvl7pPr indent="0" lvl="6"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7pPr>
            <a:lvl8pPr indent="0" lvl="7"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8pPr>
            <a:lvl9pPr indent="0" lvl="8"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50" name="Shape 50"/>
        <p:cNvGrpSpPr/>
        <p:nvPr/>
      </p:nvGrpSpPr>
      <p:grpSpPr>
        <a:xfrm>
          <a:off x="0" y="0"/>
          <a:ext cx="0" cy="0"/>
          <a:chOff x="0" y="0"/>
          <a:chExt cx="0" cy="0"/>
        </a:xfrm>
      </p:grpSpPr>
      <p:sp>
        <p:nvSpPr>
          <p:cNvPr id="51" name="Google Shape;51;p18"/>
          <p:cNvSpPr/>
          <p:nvPr>
            <p:ph idx="2" type="pic"/>
          </p:nvPr>
        </p:nvSpPr>
        <p:spPr>
          <a:xfrm>
            <a:off x="12494232" y="6705600"/>
            <a:ext cx="10404086" cy="6924769"/>
          </a:xfrm>
          <a:prstGeom prst="rect">
            <a:avLst/>
          </a:prstGeom>
          <a:noFill/>
          <a:ln>
            <a:noFill/>
          </a:ln>
        </p:spPr>
      </p:sp>
      <p:sp>
        <p:nvSpPr>
          <p:cNvPr id="52" name="Google Shape;52;p18"/>
          <p:cNvSpPr/>
          <p:nvPr>
            <p:ph idx="3" type="pic"/>
          </p:nvPr>
        </p:nvSpPr>
        <p:spPr>
          <a:xfrm>
            <a:off x="11289407" y="1189547"/>
            <a:ext cx="11582401" cy="8157865"/>
          </a:xfrm>
          <a:prstGeom prst="rect">
            <a:avLst/>
          </a:prstGeom>
          <a:noFill/>
          <a:ln>
            <a:noFill/>
          </a:ln>
        </p:spPr>
      </p:sp>
      <p:sp>
        <p:nvSpPr>
          <p:cNvPr id="53" name="Google Shape;53;p18"/>
          <p:cNvSpPr/>
          <p:nvPr>
            <p:ph idx="4" type="pic"/>
          </p:nvPr>
        </p:nvSpPr>
        <p:spPr>
          <a:xfrm>
            <a:off x="1651000" y="-1193800"/>
            <a:ext cx="10502900" cy="16110521"/>
          </a:xfrm>
          <a:prstGeom prst="rect">
            <a:avLst/>
          </a:prstGeom>
          <a:noFill/>
          <a:ln>
            <a:noFill/>
          </a:ln>
        </p:spPr>
      </p:sp>
      <p:sp>
        <p:nvSpPr>
          <p:cNvPr id="54" name="Google Shape;54;p18"/>
          <p:cNvSpPr txBox="1"/>
          <p:nvPr>
            <p:ph idx="12" type="sldNum"/>
          </p:nvPr>
        </p:nvSpPr>
        <p:spPr>
          <a:xfrm>
            <a:off x="11995150" y="13233400"/>
            <a:ext cx="419100" cy="5080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1pPr>
            <a:lvl2pPr indent="0" lvl="1"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2pPr>
            <a:lvl3pPr indent="0" lvl="2"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3pPr>
            <a:lvl4pPr indent="0" lvl="3"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4pPr>
            <a:lvl5pPr indent="0" lvl="4"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5pPr>
            <a:lvl6pPr indent="0" lvl="5"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6pPr>
            <a:lvl7pPr indent="0" lvl="6"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7pPr>
            <a:lvl8pPr indent="0" lvl="7"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8pPr>
            <a:lvl9pPr indent="0" lvl="8"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55" name="Shape 55"/>
        <p:cNvGrpSpPr/>
        <p:nvPr/>
      </p:nvGrpSpPr>
      <p:grpSpPr>
        <a:xfrm>
          <a:off x="0" y="0"/>
          <a:ext cx="0" cy="0"/>
          <a:chOff x="0" y="0"/>
          <a:chExt cx="0" cy="0"/>
        </a:xfrm>
      </p:grpSpPr>
      <p:sp>
        <p:nvSpPr>
          <p:cNvPr id="56" name="Google Shape;56;p19"/>
          <p:cNvSpPr txBox="1"/>
          <p:nvPr>
            <p:ph idx="1" type="body"/>
          </p:nvPr>
        </p:nvSpPr>
        <p:spPr>
          <a:xfrm>
            <a:off x="2387600" y="8953500"/>
            <a:ext cx="19621500" cy="584200"/>
          </a:xfrm>
          <a:prstGeom prst="rect">
            <a:avLst/>
          </a:prstGeom>
          <a:noFill/>
          <a:ln>
            <a:noFill/>
          </a:ln>
        </p:spPr>
        <p:txBody>
          <a:bodyPr anchorCtr="0" anchor="t" bIns="50800" lIns="50800" spcFirstLastPara="1" rIns="50800" wrap="square" tIns="50800">
            <a:spAutoFit/>
          </a:bodyPr>
          <a:lstStyle>
            <a:lvl1pPr indent="-228600" lvl="0" marL="457200" algn="ctr">
              <a:lnSpc>
                <a:spcPct val="100000"/>
              </a:lnSpc>
              <a:spcBef>
                <a:spcPts val="0"/>
              </a:spcBef>
              <a:spcAft>
                <a:spcPts val="0"/>
              </a:spcAft>
              <a:buClr>
                <a:srgbClr val="86837F"/>
              </a:buClr>
              <a:buSzPts val="3200"/>
              <a:buFont typeface="Arial"/>
              <a:buNone/>
              <a:defRPr sz="3200"/>
            </a:lvl1pPr>
            <a:lvl2pPr indent="-285750" lvl="1" marL="914400" algn="l">
              <a:lnSpc>
                <a:spcPct val="120000"/>
              </a:lnSpc>
              <a:spcBef>
                <a:spcPts val="4500"/>
              </a:spcBef>
              <a:spcAft>
                <a:spcPts val="0"/>
              </a:spcAft>
              <a:buClr>
                <a:srgbClr val="86837F"/>
              </a:buClr>
              <a:buSzPts val="900"/>
              <a:buChar char="•"/>
              <a:defRPr/>
            </a:lvl2pPr>
            <a:lvl3pPr indent="-285750" lvl="2" marL="1371600" algn="l">
              <a:lnSpc>
                <a:spcPct val="120000"/>
              </a:lnSpc>
              <a:spcBef>
                <a:spcPts val="4500"/>
              </a:spcBef>
              <a:spcAft>
                <a:spcPts val="0"/>
              </a:spcAft>
              <a:buClr>
                <a:srgbClr val="86837F"/>
              </a:buClr>
              <a:buSzPts val="900"/>
              <a:buChar char="•"/>
              <a:defRPr/>
            </a:lvl3pPr>
            <a:lvl4pPr indent="-285750" lvl="3" marL="1828800" algn="l">
              <a:lnSpc>
                <a:spcPct val="120000"/>
              </a:lnSpc>
              <a:spcBef>
                <a:spcPts val="4500"/>
              </a:spcBef>
              <a:spcAft>
                <a:spcPts val="0"/>
              </a:spcAft>
              <a:buClr>
                <a:srgbClr val="86837F"/>
              </a:buClr>
              <a:buSzPts val="900"/>
              <a:buChar char="•"/>
              <a:defRPr/>
            </a:lvl4pPr>
            <a:lvl5pPr indent="-285750" lvl="4" marL="2286000" algn="l">
              <a:lnSpc>
                <a:spcPct val="120000"/>
              </a:lnSpc>
              <a:spcBef>
                <a:spcPts val="4500"/>
              </a:spcBef>
              <a:spcAft>
                <a:spcPts val="0"/>
              </a:spcAft>
              <a:buClr>
                <a:srgbClr val="86837F"/>
              </a:buClr>
              <a:buSzPts val="900"/>
              <a:buChar char="•"/>
              <a:defRPr/>
            </a:lvl5pPr>
            <a:lvl6pPr indent="-285750" lvl="5" marL="2743200" algn="l">
              <a:lnSpc>
                <a:spcPct val="120000"/>
              </a:lnSpc>
              <a:spcBef>
                <a:spcPts val="4500"/>
              </a:spcBef>
              <a:spcAft>
                <a:spcPts val="0"/>
              </a:spcAft>
              <a:buClr>
                <a:srgbClr val="86837F"/>
              </a:buClr>
              <a:buSzPts val="900"/>
              <a:buChar char="•"/>
              <a:defRPr/>
            </a:lvl6pPr>
            <a:lvl7pPr indent="-285750" lvl="6" marL="3200400" algn="l">
              <a:lnSpc>
                <a:spcPct val="120000"/>
              </a:lnSpc>
              <a:spcBef>
                <a:spcPts val="4500"/>
              </a:spcBef>
              <a:spcAft>
                <a:spcPts val="0"/>
              </a:spcAft>
              <a:buClr>
                <a:srgbClr val="86837F"/>
              </a:buClr>
              <a:buSzPts val="900"/>
              <a:buChar char="•"/>
              <a:defRPr/>
            </a:lvl7pPr>
            <a:lvl8pPr indent="-285750" lvl="7" marL="3657600" algn="l">
              <a:lnSpc>
                <a:spcPct val="120000"/>
              </a:lnSpc>
              <a:spcBef>
                <a:spcPts val="4500"/>
              </a:spcBef>
              <a:spcAft>
                <a:spcPts val="0"/>
              </a:spcAft>
              <a:buClr>
                <a:srgbClr val="86837F"/>
              </a:buClr>
              <a:buSzPts val="900"/>
              <a:buChar char="•"/>
              <a:defRPr/>
            </a:lvl8pPr>
            <a:lvl9pPr indent="-285750" lvl="8" marL="4114800" algn="l">
              <a:lnSpc>
                <a:spcPct val="120000"/>
              </a:lnSpc>
              <a:spcBef>
                <a:spcPts val="4500"/>
              </a:spcBef>
              <a:spcAft>
                <a:spcPts val="0"/>
              </a:spcAft>
              <a:buClr>
                <a:srgbClr val="86837F"/>
              </a:buClr>
              <a:buSzPts val="900"/>
              <a:buChar char="•"/>
              <a:defRPr/>
            </a:lvl9pPr>
          </a:lstStyle>
          <a:p/>
        </p:txBody>
      </p:sp>
      <p:sp>
        <p:nvSpPr>
          <p:cNvPr id="57" name="Google Shape;57;p19"/>
          <p:cNvSpPr txBox="1"/>
          <p:nvPr>
            <p:ph idx="2" type="body"/>
          </p:nvPr>
        </p:nvSpPr>
        <p:spPr>
          <a:xfrm>
            <a:off x="2387600" y="5994400"/>
            <a:ext cx="19621500" cy="990600"/>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3400"/>
              </a:spcBef>
              <a:spcAft>
                <a:spcPts val="0"/>
              </a:spcAft>
              <a:buClr>
                <a:srgbClr val="86837F"/>
              </a:buClr>
              <a:buSzPts val="1800"/>
              <a:buNone/>
              <a:defRPr/>
            </a:lvl1pPr>
            <a:lvl2pPr indent="-285750" lvl="1" marL="914400" algn="l">
              <a:lnSpc>
                <a:spcPct val="120000"/>
              </a:lnSpc>
              <a:spcBef>
                <a:spcPts val="4500"/>
              </a:spcBef>
              <a:spcAft>
                <a:spcPts val="0"/>
              </a:spcAft>
              <a:buClr>
                <a:srgbClr val="86837F"/>
              </a:buClr>
              <a:buSzPts val="900"/>
              <a:buChar char="•"/>
              <a:defRPr/>
            </a:lvl2pPr>
            <a:lvl3pPr indent="-285750" lvl="2" marL="1371600" algn="l">
              <a:lnSpc>
                <a:spcPct val="120000"/>
              </a:lnSpc>
              <a:spcBef>
                <a:spcPts val="4500"/>
              </a:spcBef>
              <a:spcAft>
                <a:spcPts val="0"/>
              </a:spcAft>
              <a:buClr>
                <a:srgbClr val="86837F"/>
              </a:buClr>
              <a:buSzPts val="900"/>
              <a:buChar char="•"/>
              <a:defRPr/>
            </a:lvl3pPr>
            <a:lvl4pPr indent="-285750" lvl="3" marL="1828800" algn="l">
              <a:lnSpc>
                <a:spcPct val="120000"/>
              </a:lnSpc>
              <a:spcBef>
                <a:spcPts val="4500"/>
              </a:spcBef>
              <a:spcAft>
                <a:spcPts val="0"/>
              </a:spcAft>
              <a:buClr>
                <a:srgbClr val="86837F"/>
              </a:buClr>
              <a:buSzPts val="900"/>
              <a:buChar char="•"/>
              <a:defRPr/>
            </a:lvl4pPr>
            <a:lvl5pPr indent="-285750" lvl="4" marL="2286000" algn="l">
              <a:lnSpc>
                <a:spcPct val="120000"/>
              </a:lnSpc>
              <a:spcBef>
                <a:spcPts val="4500"/>
              </a:spcBef>
              <a:spcAft>
                <a:spcPts val="0"/>
              </a:spcAft>
              <a:buClr>
                <a:srgbClr val="86837F"/>
              </a:buClr>
              <a:buSzPts val="900"/>
              <a:buChar char="•"/>
              <a:defRPr/>
            </a:lvl5pPr>
            <a:lvl6pPr indent="-285750" lvl="5" marL="2743200" algn="l">
              <a:lnSpc>
                <a:spcPct val="120000"/>
              </a:lnSpc>
              <a:spcBef>
                <a:spcPts val="4500"/>
              </a:spcBef>
              <a:spcAft>
                <a:spcPts val="0"/>
              </a:spcAft>
              <a:buClr>
                <a:srgbClr val="86837F"/>
              </a:buClr>
              <a:buSzPts val="900"/>
              <a:buChar char="•"/>
              <a:defRPr/>
            </a:lvl6pPr>
            <a:lvl7pPr indent="-285750" lvl="6" marL="3200400" algn="l">
              <a:lnSpc>
                <a:spcPct val="120000"/>
              </a:lnSpc>
              <a:spcBef>
                <a:spcPts val="4500"/>
              </a:spcBef>
              <a:spcAft>
                <a:spcPts val="0"/>
              </a:spcAft>
              <a:buClr>
                <a:srgbClr val="86837F"/>
              </a:buClr>
              <a:buSzPts val="900"/>
              <a:buChar char="•"/>
              <a:defRPr/>
            </a:lvl7pPr>
            <a:lvl8pPr indent="-285750" lvl="7" marL="3657600" algn="l">
              <a:lnSpc>
                <a:spcPct val="120000"/>
              </a:lnSpc>
              <a:spcBef>
                <a:spcPts val="4500"/>
              </a:spcBef>
              <a:spcAft>
                <a:spcPts val="0"/>
              </a:spcAft>
              <a:buClr>
                <a:srgbClr val="86837F"/>
              </a:buClr>
              <a:buSzPts val="900"/>
              <a:buChar char="•"/>
              <a:defRPr/>
            </a:lvl8pPr>
            <a:lvl9pPr indent="-285750" lvl="8" marL="4114800" algn="l">
              <a:lnSpc>
                <a:spcPct val="120000"/>
              </a:lnSpc>
              <a:spcBef>
                <a:spcPts val="4500"/>
              </a:spcBef>
              <a:spcAft>
                <a:spcPts val="0"/>
              </a:spcAft>
              <a:buClr>
                <a:srgbClr val="86837F"/>
              </a:buClr>
              <a:buSzPts val="900"/>
              <a:buChar char="•"/>
              <a:defRPr/>
            </a:lvl9pPr>
          </a:lstStyle>
          <a:p/>
        </p:txBody>
      </p:sp>
      <p:sp>
        <p:nvSpPr>
          <p:cNvPr id="58" name="Google Shape;58;p19"/>
          <p:cNvSpPr txBox="1"/>
          <p:nvPr>
            <p:ph idx="12" type="sldNum"/>
          </p:nvPr>
        </p:nvSpPr>
        <p:spPr>
          <a:xfrm>
            <a:off x="11995150" y="13233400"/>
            <a:ext cx="419100" cy="5080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1pPr>
            <a:lvl2pPr indent="0" lvl="1"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2pPr>
            <a:lvl3pPr indent="0" lvl="2"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3pPr>
            <a:lvl4pPr indent="0" lvl="3"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4pPr>
            <a:lvl5pPr indent="0" lvl="4"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5pPr>
            <a:lvl6pPr indent="0" lvl="5"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6pPr>
            <a:lvl7pPr indent="0" lvl="6"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7pPr>
            <a:lvl8pPr indent="0" lvl="7"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8pPr>
            <a:lvl9pPr indent="0" lvl="8"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59" name="Shape 59"/>
        <p:cNvGrpSpPr/>
        <p:nvPr/>
      </p:nvGrpSpPr>
      <p:grpSpPr>
        <a:xfrm>
          <a:off x="0" y="0"/>
          <a:ext cx="0" cy="0"/>
          <a:chOff x="0" y="0"/>
          <a:chExt cx="0" cy="0"/>
        </a:xfrm>
      </p:grpSpPr>
      <p:sp>
        <p:nvSpPr>
          <p:cNvPr id="60" name="Google Shape;60;p20"/>
          <p:cNvSpPr/>
          <p:nvPr>
            <p:ph idx="2" type="pic"/>
          </p:nvPr>
        </p:nvSpPr>
        <p:spPr>
          <a:xfrm>
            <a:off x="3311" y="5001"/>
            <a:ext cx="24422101" cy="17201286"/>
          </a:xfrm>
          <a:prstGeom prst="rect">
            <a:avLst/>
          </a:prstGeom>
          <a:noFill/>
          <a:ln>
            <a:noFill/>
          </a:ln>
        </p:spPr>
      </p:sp>
      <p:sp>
        <p:nvSpPr>
          <p:cNvPr id="61" name="Google Shape;61;p20"/>
          <p:cNvSpPr txBox="1"/>
          <p:nvPr>
            <p:ph idx="12" type="sldNum"/>
          </p:nvPr>
        </p:nvSpPr>
        <p:spPr>
          <a:xfrm>
            <a:off x="11995150" y="13233400"/>
            <a:ext cx="419100" cy="5080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1pPr>
            <a:lvl2pPr indent="0" lvl="1"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2pPr>
            <a:lvl3pPr indent="0" lvl="2"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3pPr>
            <a:lvl4pPr indent="0" lvl="3"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4pPr>
            <a:lvl5pPr indent="0" lvl="4"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5pPr>
            <a:lvl6pPr indent="0" lvl="5"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6pPr>
            <a:lvl7pPr indent="0" lvl="6"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7pPr>
            <a:lvl8pPr indent="0" lvl="7"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8pPr>
            <a:lvl9pPr indent="0" lvl="8"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2" name="Shape 62"/>
        <p:cNvGrpSpPr/>
        <p:nvPr/>
      </p:nvGrpSpPr>
      <p:grpSpPr>
        <a:xfrm>
          <a:off x="0" y="0"/>
          <a:ext cx="0" cy="0"/>
          <a:chOff x="0" y="0"/>
          <a:chExt cx="0" cy="0"/>
        </a:xfrm>
      </p:grpSpPr>
      <p:sp>
        <p:nvSpPr>
          <p:cNvPr id="63" name="Google Shape;63;p21"/>
          <p:cNvSpPr txBox="1"/>
          <p:nvPr>
            <p:ph idx="12" type="sldNum"/>
          </p:nvPr>
        </p:nvSpPr>
        <p:spPr>
          <a:xfrm>
            <a:off x="11995150" y="13233400"/>
            <a:ext cx="419100" cy="5080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1pPr>
            <a:lvl2pPr indent="0" lvl="1"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2pPr>
            <a:lvl3pPr indent="0" lvl="2"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3pPr>
            <a:lvl4pPr indent="0" lvl="3"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4pPr>
            <a:lvl5pPr indent="0" lvl="4"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5pPr>
            <a:lvl6pPr indent="0" lvl="5"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6pPr>
            <a:lvl7pPr indent="0" lvl="6"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7pPr>
            <a:lvl8pPr indent="0" lvl="7"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8pPr>
            <a:lvl9pPr indent="0" lvl="8"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type="tx">
  <p:cSld name="TITLE_AND_BODY">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9"/>
          <p:cNvSpPr txBox="1"/>
          <p:nvPr>
            <p:ph type="title"/>
          </p:nvPr>
        </p:nvSpPr>
        <p:spPr>
          <a:xfrm>
            <a:off x="2387600" y="1193800"/>
            <a:ext cx="19621500" cy="23241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BCB08F"/>
              </a:buClr>
              <a:buSzPts val="1800"/>
              <a:buNone/>
              <a:defRPr/>
            </a:lvl1pPr>
            <a:lvl2pPr lvl="1" algn="ctr">
              <a:lnSpc>
                <a:spcPct val="100000"/>
              </a:lnSpc>
              <a:spcBef>
                <a:spcPts val="0"/>
              </a:spcBef>
              <a:spcAft>
                <a:spcPts val="0"/>
              </a:spcAft>
              <a:buClr>
                <a:srgbClr val="BCB08F"/>
              </a:buClr>
              <a:buSzPts val="1800"/>
              <a:buNone/>
              <a:defRPr/>
            </a:lvl2pPr>
            <a:lvl3pPr lvl="2" algn="ctr">
              <a:lnSpc>
                <a:spcPct val="100000"/>
              </a:lnSpc>
              <a:spcBef>
                <a:spcPts val="0"/>
              </a:spcBef>
              <a:spcAft>
                <a:spcPts val="0"/>
              </a:spcAft>
              <a:buClr>
                <a:srgbClr val="BCB08F"/>
              </a:buClr>
              <a:buSzPts val="1800"/>
              <a:buNone/>
              <a:defRPr/>
            </a:lvl3pPr>
            <a:lvl4pPr lvl="3" algn="ctr">
              <a:lnSpc>
                <a:spcPct val="100000"/>
              </a:lnSpc>
              <a:spcBef>
                <a:spcPts val="0"/>
              </a:spcBef>
              <a:spcAft>
                <a:spcPts val="0"/>
              </a:spcAft>
              <a:buClr>
                <a:srgbClr val="BCB08F"/>
              </a:buClr>
              <a:buSzPts val="1800"/>
              <a:buNone/>
              <a:defRPr/>
            </a:lvl4pPr>
            <a:lvl5pPr lvl="4" algn="ctr">
              <a:lnSpc>
                <a:spcPct val="100000"/>
              </a:lnSpc>
              <a:spcBef>
                <a:spcPts val="0"/>
              </a:spcBef>
              <a:spcAft>
                <a:spcPts val="0"/>
              </a:spcAft>
              <a:buClr>
                <a:srgbClr val="BCB08F"/>
              </a:buClr>
              <a:buSzPts val="1800"/>
              <a:buNone/>
              <a:defRPr/>
            </a:lvl5pPr>
            <a:lvl6pPr lvl="5" algn="ctr">
              <a:lnSpc>
                <a:spcPct val="100000"/>
              </a:lnSpc>
              <a:spcBef>
                <a:spcPts val="0"/>
              </a:spcBef>
              <a:spcAft>
                <a:spcPts val="0"/>
              </a:spcAft>
              <a:buClr>
                <a:srgbClr val="BCB08F"/>
              </a:buClr>
              <a:buSzPts val="1800"/>
              <a:buNone/>
              <a:defRPr/>
            </a:lvl6pPr>
            <a:lvl7pPr lvl="6" algn="ctr">
              <a:lnSpc>
                <a:spcPct val="100000"/>
              </a:lnSpc>
              <a:spcBef>
                <a:spcPts val="0"/>
              </a:spcBef>
              <a:spcAft>
                <a:spcPts val="0"/>
              </a:spcAft>
              <a:buClr>
                <a:srgbClr val="BCB08F"/>
              </a:buClr>
              <a:buSzPts val="1800"/>
              <a:buNone/>
              <a:defRPr/>
            </a:lvl7pPr>
            <a:lvl8pPr lvl="7" algn="ctr">
              <a:lnSpc>
                <a:spcPct val="100000"/>
              </a:lnSpc>
              <a:spcBef>
                <a:spcPts val="0"/>
              </a:spcBef>
              <a:spcAft>
                <a:spcPts val="0"/>
              </a:spcAft>
              <a:buClr>
                <a:srgbClr val="BCB08F"/>
              </a:buClr>
              <a:buSzPts val="1800"/>
              <a:buNone/>
              <a:defRPr/>
            </a:lvl8pPr>
            <a:lvl9pPr lvl="8" algn="ctr">
              <a:lnSpc>
                <a:spcPct val="100000"/>
              </a:lnSpc>
              <a:spcBef>
                <a:spcPts val="0"/>
              </a:spcBef>
              <a:spcAft>
                <a:spcPts val="0"/>
              </a:spcAft>
              <a:buClr>
                <a:srgbClr val="BCB08F"/>
              </a:buClr>
              <a:buSzPts val="1800"/>
              <a:buNone/>
              <a:defRPr/>
            </a:lvl9pPr>
          </a:lstStyle>
          <a:p/>
        </p:txBody>
      </p:sp>
      <p:sp>
        <p:nvSpPr>
          <p:cNvPr id="16" name="Google Shape;16;p9"/>
          <p:cNvSpPr txBox="1"/>
          <p:nvPr>
            <p:ph idx="12" type="sldNum"/>
          </p:nvPr>
        </p:nvSpPr>
        <p:spPr>
          <a:xfrm>
            <a:off x="11995150" y="13233400"/>
            <a:ext cx="419100" cy="5080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1pPr>
            <a:lvl2pPr indent="0" lvl="1"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2pPr>
            <a:lvl3pPr indent="0" lvl="2"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3pPr>
            <a:lvl4pPr indent="0" lvl="3"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4pPr>
            <a:lvl5pPr indent="0" lvl="4"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5pPr>
            <a:lvl6pPr indent="0" lvl="5"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6pPr>
            <a:lvl7pPr indent="0" lvl="6"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7pPr>
            <a:lvl8pPr indent="0" lvl="7"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8pPr>
            <a:lvl9pPr indent="0" lvl="8"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10"/>
          <p:cNvSpPr txBox="1"/>
          <p:nvPr>
            <p:ph type="title"/>
          </p:nvPr>
        </p:nvSpPr>
        <p:spPr>
          <a:xfrm>
            <a:off x="2387600" y="1193800"/>
            <a:ext cx="19621500" cy="23241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BCB08F"/>
              </a:buClr>
              <a:buSzPts val="1800"/>
              <a:buNone/>
              <a:defRPr/>
            </a:lvl1pPr>
            <a:lvl2pPr lvl="1" algn="ctr">
              <a:lnSpc>
                <a:spcPct val="100000"/>
              </a:lnSpc>
              <a:spcBef>
                <a:spcPts val="0"/>
              </a:spcBef>
              <a:spcAft>
                <a:spcPts val="0"/>
              </a:spcAft>
              <a:buClr>
                <a:srgbClr val="BCB08F"/>
              </a:buClr>
              <a:buSzPts val="1800"/>
              <a:buNone/>
              <a:defRPr/>
            </a:lvl2pPr>
            <a:lvl3pPr lvl="2" algn="ctr">
              <a:lnSpc>
                <a:spcPct val="100000"/>
              </a:lnSpc>
              <a:spcBef>
                <a:spcPts val="0"/>
              </a:spcBef>
              <a:spcAft>
                <a:spcPts val="0"/>
              </a:spcAft>
              <a:buClr>
                <a:srgbClr val="BCB08F"/>
              </a:buClr>
              <a:buSzPts val="1800"/>
              <a:buNone/>
              <a:defRPr/>
            </a:lvl3pPr>
            <a:lvl4pPr lvl="3" algn="ctr">
              <a:lnSpc>
                <a:spcPct val="100000"/>
              </a:lnSpc>
              <a:spcBef>
                <a:spcPts val="0"/>
              </a:spcBef>
              <a:spcAft>
                <a:spcPts val="0"/>
              </a:spcAft>
              <a:buClr>
                <a:srgbClr val="BCB08F"/>
              </a:buClr>
              <a:buSzPts val="1800"/>
              <a:buNone/>
              <a:defRPr/>
            </a:lvl4pPr>
            <a:lvl5pPr lvl="4" algn="ctr">
              <a:lnSpc>
                <a:spcPct val="100000"/>
              </a:lnSpc>
              <a:spcBef>
                <a:spcPts val="0"/>
              </a:spcBef>
              <a:spcAft>
                <a:spcPts val="0"/>
              </a:spcAft>
              <a:buClr>
                <a:srgbClr val="BCB08F"/>
              </a:buClr>
              <a:buSzPts val="1800"/>
              <a:buNone/>
              <a:defRPr/>
            </a:lvl5pPr>
            <a:lvl6pPr lvl="5" algn="ctr">
              <a:lnSpc>
                <a:spcPct val="100000"/>
              </a:lnSpc>
              <a:spcBef>
                <a:spcPts val="0"/>
              </a:spcBef>
              <a:spcAft>
                <a:spcPts val="0"/>
              </a:spcAft>
              <a:buClr>
                <a:srgbClr val="BCB08F"/>
              </a:buClr>
              <a:buSzPts val="1800"/>
              <a:buNone/>
              <a:defRPr/>
            </a:lvl6pPr>
            <a:lvl7pPr lvl="6" algn="ctr">
              <a:lnSpc>
                <a:spcPct val="100000"/>
              </a:lnSpc>
              <a:spcBef>
                <a:spcPts val="0"/>
              </a:spcBef>
              <a:spcAft>
                <a:spcPts val="0"/>
              </a:spcAft>
              <a:buClr>
                <a:srgbClr val="BCB08F"/>
              </a:buClr>
              <a:buSzPts val="1800"/>
              <a:buNone/>
              <a:defRPr/>
            </a:lvl7pPr>
            <a:lvl8pPr lvl="7" algn="ctr">
              <a:lnSpc>
                <a:spcPct val="100000"/>
              </a:lnSpc>
              <a:spcBef>
                <a:spcPts val="0"/>
              </a:spcBef>
              <a:spcAft>
                <a:spcPts val="0"/>
              </a:spcAft>
              <a:buClr>
                <a:srgbClr val="BCB08F"/>
              </a:buClr>
              <a:buSzPts val="1800"/>
              <a:buNone/>
              <a:defRPr/>
            </a:lvl8pPr>
            <a:lvl9pPr lvl="8" algn="ctr">
              <a:lnSpc>
                <a:spcPct val="100000"/>
              </a:lnSpc>
              <a:spcBef>
                <a:spcPts val="0"/>
              </a:spcBef>
              <a:spcAft>
                <a:spcPts val="0"/>
              </a:spcAft>
              <a:buClr>
                <a:srgbClr val="BCB08F"/>
              </a:buClr>
              <a:buSzPts val="1800"/>
              <a:buNone/>
              <a:defRPr/>
            </a:lvl9pPr>
          </a:lstStyle>
          <a:p/>
        </p:txBody>
      </p:sp>
      <p:sp>
        <p:nvSpPr>
          <p:cNvPr id="19" name="Google Shape;19;p10"/>
          <p:cNvSpPr txBox="1"/>
          <p:nvPr>
            <p:ph idx="1" type="body"/>
          </p:nvPr>
        </p:nvSpPr>
        <p:spPr>
          <a:xfrm>
            <a:off x="2387600" y="4330700"/>
            <a:ext cx="19621500" cy="7899400"/>
          </a:xfrm>
          <a:prstGeom prst="rect">
            <a:avLst/>
          </a:prstGeom>
          <a:noFill/>
          <a:ln>
            <a:noFill/>
          </a:ln>
        </p:spPr>
        <p:txBody>
          <a:bodyPr anchorCtr="0" anchor="ctr" bIns="50800" lIns="50800" spcFirstLastPara="1" rIns="50800" wrap="square" tIns="50800">
            <a:normAutofit/>
          </a:bodyPr>
          <a:lstStyle>
            <a:lvl1pPr indent="-387350" lvl="0" marL="457200" algn="l">
              <a:lnSpc>
                <a:spcPct val="120000"/>
              </a:lnSpc>
              <a:spcBef>
                <a:spcPts val="3900"/>
              </a:spcBef>
              <a:spcAft>
                <a:spcPts val="0"/>
              </a:spcAft>
              <a:buClr>
                <a:srgbClr val="86837F"/>
              </a:buClr>
              <a:buSzPts val="2500"/>
              <a:buFont typeface="Arial"/>
              <a:buChar char="•"/>
              <a:defRPr sz="5000"/>
            </a:lvl1pPr>
            <a:lvl2pPr indent="-387350" lvl="1" marL="914400" algn="l">
              <a:lnSpc>
                <a:spcPct val="120000"/>
              </a:lnSpc>
              <a:spcBef>
                <a:spcPts val="3900"/>
              </a:spcBef>
              <a:spcAft>
                <a:spcPts val="0"/>
              </a:spcAft>
              <a:buClr>
                <a:srgbClr val="86837F"/>
              </a:buClr>
              <a:buSzPts val="2500"/>
              <a:buFont typeface="Arial"/>
              <a:buChar char="•"/>
              <a:defRPr sz="5000"/>
            </a:lvl2pPr>
            <a:lvl3pPr indent="-387350" lvl="2" marL="1371600" algn="l">
              <a:lnSpc>
                <a:spcPct val="120000"/>
              </a:lnSpc>
              <a:spcBef>
                <a:spcPts val="3900"/>
              </a:spcBef>
              <a:spcAft>
                <a:spcPts val="0"/>
              </a:spcAft>
              <a:buClr>
                <a:srgbClr val="86837F"/>
              </a:buClr>
              <a:buSzPts val="2500"/>
              <a:buFont typeface="Arial"/>
              <a:buChar char="•"/>
              <a:defRPr sz="5000"/>
            </a:lvl3pPr>
            <a:lvl4pPr indent="-387350" lvl="3" marL="1828800" algn="l">
              <a:lnSpc>
                <a:spcPct val="120000"/>
              </a:lnSpc>
              <a:spcBef>
                <a:spcPts val="3900"/>
              </a:spcBef>
              <a:spcAft>
                <a:spcPts val="0"/>
              </a:spcAft>
              <a:buClr>
                <a:srgbClr val="86837F"/>
              </a:buClr>
              <a:buSzPts val="2500"/>
              <a:buFont typeface="Arial"/>
              <a:buChar char="•"/>
              <a:defRPr sz="5000"/>
            </a:lvl4pPr>
            <a:lvl5pPr indent="-387350" lvl="4" marL="2286000" algn="l">
              <a:lnSpc>
                <a:spcPct val="120000"/>
              </a:lnSpc>
              <a:spcBef>
                <a:spcPts val="3900"/>
              </a:spcBef>
              <a:spcAft>
                <a:spcPts val="0"/>
              </a:spcAft>
              <a:buClr>
                <a:srgbClr val="86837F"/>
              </a:buClr>
              <a:buSzPts val="2500"/>
              <a:buFont typeface="Arial"/>
              <a:buChar char="•"/>
              <a:defRPr sz="5000"/>
            </a:lvl5pPr>
            <a:lvl6pPr indent="-285750" lvl="5" marL="2743200" algn="l">
              <a:lnSpc>
                <a:spcPct val="120000"/>
              </a:lnSpc>
              <a:spcBef>
                <a:spcPts val="4500"/>
              </a:spcBef>
              <a:spcAft>
                <a:spcPts val="0"/>
              </a:spcAft>
              <a:buClr>
                <a:srgbClr val="86837F"/>
              </a:buClr>
              <a:buSzPts val="900"/>
              <a:buChar char="•"/>
              <a:defRPr/>
            </a:lvl6pPr>
            <a:lvl7pPr indent="-285750" lvl="6" marL="3200400" algn="l">
              <a:lnSpc>
                <a:spcPct val="120000"/>
              </a:lnSpc>
              <a:spcBef>
                <a:spcPts val="4500"/>
              </a:spcBef>
              <a:spcAft>
                <a:spcPts val="0"/>
              </a:spcAft>
              <a:buClr>
                <a:srgbClr val="86837F"/>
              </a:buClr>
              <a:buSzPts val="900"/>
              <a:buChar char="•"/>
              <a:defRPr/>
            </a:lvl7pPr>
            <a:lvl8pPr indent="-285750" lvl="7" marL="3657600" algn="l">
              <a:lnSpc>
                <a:spcPct val="120000"/>
              </a:lnSpc>
              <a:spcBef>
                <a:spcPts val="4500"/>
              </a:spcBef>
              <a:spcAft>
                <a:spcPts val="0"/>
              </a:spcAft>
              <a:buClr>
                <a:srgbClr val="86837F"/>
              </a:buClr>
              <a:buSzPts val="900"/>
              <a:buChar char="•"/>
              <a:defRPr/>
            </a:lvl8pPr>
            <a:lvl9pPr indent="-285750" lvl="8" marL="4114800" algn="l">
              <a:lnSpc>
                <a:spcPct val="120000"/>
              </a:lnSpc>
              <a:spcBef>
                <a:spcPts val="4500"/>
              </a:spcBef>
              <a:spcAft>
                <a:spcPts val="0"/>
              </a:spcAft>
              <a:buClr>
                <a:srgbClr val="86837F"/>
              </a:buClr>
              <a:buSzPts val="900"/>
              <a:buChar char="•"/>
              <a:defRPr/>
            </a:lvl9pPr>
          </a:lstStyle>
          <a:p/>
        </p:txBody>
      </p:sp>
      <p:sp>
        <p:nvSpPr>
          <p:cNvPr id="20" name="Google Shape;20;p10"/>
          <p:cNvSpPr txBox="1"/>
          <p:nvPr>
            <p:ph idx="12" type="sldNum"/>
          </p:nvPr>
        </p:nvSpPr>
        <p:spPr>
          <a:xfrm>
            <a:off x="11995150" y="13233400"/>
            <a:ext cx="419100" cy="5080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1pPr>
            <a:lvl2pPr indent="0" lvl="1"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2pPr>
            <a:lvl3pPr indent="0" lvl="2"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3pPr>
            <a:lvl4pPr indent="0" lvl="3"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4pPr>
            <a:lvl5pPr indent="0" lvl="4"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5pPr>
            <a:lvl6pPr indent="0" lvl="5"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6pPr>
            <a:lvl7pPr indent="0" lvl="6"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7pPr>
            <a:lvl8pPr indent="0" lvl="7"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8pPr>
            <a:lvl9pPr indent="0" lvl="8"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21" name="Shape 21"/>
        <p:cNvGrpSpPr/>
        <p:nvPr/>
      </p:nvGrpSpPr>
      <p:grpSpPr>
        <a:xfrm>
          <a:off x="0" y="0"/>
          <a:ext cx="0" cy="0"/>
          <a:chOff x="0" y="0"/>
          <a:chExt cx="0" cy="0"/>
        </a:xfrm>
      </p:grpSpPr>
      <p:sp>
        <p:nvSpPr>
          <p:cNvPr id="22" name="Google Shape;22;p11"/>
          <p:cNvSpPr txBox="1"/>
          <p:nvPr>
            <p:ph idx="1" type="body"/>
          </p:nvPr>
        </p:nvSpPr>
        <p:spPr>
          <a:xfrm>
            <a:off x="2387600" y="1295400"/>
            <a:ext cx="19621500" cy="11125200"/>
          </a:xfrm>
          <a:prstGeom prst="rect">
            <a:avLst/>
          </a:prstGeom>
          <a:noFill/>
          <a:ln>
            <a:noFill/>
          </a:ln>
        </p:spPr>
        <p:txBody>
          <a:bodyPr anchorCtr="0" anchor="ctr" bIns="50800" lIns="50800" spcFirstLastPara="1" rIns="50800" wrap="square" tIns="50800">
            <a:normAutofit/>
          </a:bodyPr>
          <a:lstStyle>
            <a:lvl1pPr indent="-285750" lvl="0" marL="457200" algn="l">
              <a:lnSpc>
                <a:spcPct val="120000"/>
              </a:lnSpc>
              <a:spcBef>
                <a:spcPts val="4500"/>
              </a:spcBef>
              <a:spcAft>
                <a:spcPts val="0"/>
              </a:spcAft>
              <a:buClr>
                <a:srgbClr val="86837F"/>
              </a:buClr>
              <a:buSzPts val="900"/>
              <a:buChar char="•"/>
              <a:defRPr/>
            </a:lvl1pPr>
            <a:lvl2pPr indent="-285750" lvl="1" marL="914400" algn="l">
              <a:lnSpc>
                <a:spcPct val="120000"/>
              </a:lnSpc>
              <a:spcBef>
                <a:spcPts val="4500"/>
              </a:spcBef>
              <a:spcAft>
                <a:spcPts val="0"/>
              </a:spcAft>
              <a:buClr>
                <a:srgbClr val="86837F"/>
              </a:buClr>
              <a:buSzPts val="900"/>
              <a:buChar char="•"/>
              <a:defRPr/>
            </a:lvl2pPr>
            <a:lvl3pPr indent="-285750" lvl="2" marL="1371600" algn="l">
              <a:lnSpc>
                <a:spcPct val="120000"/>
              </a:lnSpc>
              <a:spcBef>
                <a:spcPts val="4500"/>
              </a:spcBef>
              <a:spcAft>
                <a:spcPts val="0"/>
              </a:spcAft>
              <a:buClr>
                <a:srgbClr val="86837F"/>
              </a:buClr>
              <a:buSzPts val="900"/>
              <a:buChar char="•"/>
              <a:defRPr/>
            </a:lvl3pPr>
            <a:lvl4pPr indent="-285750" lvl="3" marL="1828800" algn="l">
              <a:lnSpc>
                <a:spcPct val="120000"/>
              </a:lnSpc>
              <a:spcBef>
                <a:spcPts val="4500"/>
              </a:spcBef>
              <a:spcAft>
                <a:spcPts val="0"/>
              </a:spcAft>
              <a:buClr>
                <a:srgbClr val="86837F"/>
              </a:buClr>
              <a:buSzPts val="900"/>
              <a:buChar char="•"/>
              <a:defRPr/>
            </a:lvl4pPr>
            <a:lvl5pPr indent="-285750" lvl="4" marL="2286000" algn="l">
              <a:lnSpc>
                <a:spcPct val="120000"/>
              </a:lnSpc>
              <a:spcBef>
                <a:spcPts val="4500"/>
              </a:spcBef>
              <a:spcAft>
                <a:spcPts val="0"/>
              </a:spcAft>
              <a:buClr>
                <a:srgbClr val="86837F"/>
              </a:buClr>
              <a:buSzPts val="900"/>
              <a:buChar char="•"/>
              <a:defRPr/>
            </a:lvl5pPr>
            <a:lvl6pPr indent="-285750" lvl="5" marL="2743200" algn="l">
              <a:lnSpc>
                <a:spcPct val="120000"/>
              </a:lnSpc>
              <a:spcBef>
                <a:spcPts val="4500"/>
              </a:spcBef>
              <a:spcAft>
                <a:spcPts val="0"/>
              </a:spcAft>
              <a:buClr>
                <a:srgbClr val="86837F"/>
              </a:buClr>
              <a:buSzPts val="900"/>
              <a:buChar char="•"/>
              <a:defRPr/>
            </a:lvl6pPr>
            <a:lvl7pPr indent="-285750" lvl="6" marL="3200400" algn="l">
              <a:lnSpc>
                <a:spcPct val="120000"/>
              </a:lnSpc>
              <a:spcBef>
                <a:spcPts val="4500"/>
              </a:spcBef>
              <a:spcAft>
                <a:spcPts val="0"/>
              </a:spcAft>
              <a:buClr>
                <a:srgbClr val="86837F"/>
              </a:buClr>
              <a:buSzPts val="900"/>
              <a:buChar char="•"/>
              <a:defRPr/>
            </a:lvl7pPr>
            <a:lvl8pPr indent="-285750" lvl="7" marL="3657600" algn="l">
              <a:lnSpc>
                <a:spcPct val="120000"/>
              </a:lnSpc>
              <a:spcBef>
                <a:spcPts val="4500"/>
              </a:spcBef>
              <a:spcAft>
                <a:spcPts val="0"/>
              </a:spcAft>
              <a:buClr>
                <a:srgbClr val="86837F"/>
              </a:buClr>
              <a:buSzPts val="900"/>
              <a:buChar char="•"/>
              <a:defRPr/>
            </a:lvl8pPr>
            <a:lvl9pPr indent="-285750" lvl="8" marL="4114800" algn="l">
              <a:lnSpc>
                <a:spcPct val="120000"/>
              </a:lnSpc>
              <a:spcBef>
                <a:spcPts val="4500"/>
              </a:spcBef>
              <a:spcAft>
                <a:spcPts val="0"/>
              </a:spcAft>
              <a:buClr>
                <a:srgbClr val="86837F"/>
              </a:buClr>
              <a:buSzPts val="900"/>
              <a:buChar char="•"/>
              <a:defRPr/>
            </a:lvl9pPr>
          </a:lstStyle>
          <a:p/>
        </p:txBody>
      </p:sp>
      <p:sp>
        <p:nvSpPr>
          <p:cNvPr id="23" name="Google Shape;23;p11"/>
          <p:cNvSpPr txBox="1"/>
          <p:nvPr>
            <p:ph idx="12" type="sldNum"/>
          </p:nvPr>
        </p:nvSpPr>
        <p:spPr>
          <a:xfrm>
            <a:off x="11995150" y="13233400"/>
            <a:ext cx="419100" cy="5080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1pPr>
            <a:lvl2pPr indent="0" lvl="1"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2pPr>
            <a:lvl3pPr indent="0" lvl="2"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3pPr>
            <a:lvl4pPr indent="0" lvl="3"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4pPr>
            <a:lvl5pPr indent="0" lvl="4"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5pPr>
            <a:lvl6pPr indent="0" lvl="5"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6pPr>
            <a:lvl7pPr indent="0" lvl="6"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7pPr>
            <a:lvl8pPr indent="0" lvl="7"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8pPr>
            <a:lvl9pPr indent="0" lvl="8"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12"/>
          <p:cNvSpPr/>
          <p:nvPr>
            <p:ph idx="2" type="pic"/>
          </p:nvPr>
        </p:nvSpPr>
        <p:spPr>
          <a:xfrm>
            <a:off x="12331700" y="4673600"/>
            <a:ext cx="10742482" cy="7566282"/>
          </a:xfrm>
          <a:prstGeom prst="rect">
            <a:avLst/>
          </a:prstGeom>
          <a:noFill/>
          <a:ln>
            <a:noFill/>
          </a:ln>
        </p:spPr>
      </p:sp>
      <p:sp>
        <p:nvSpPr>
          <p:cNvPr id="26" name="Google Shape;26;p12"/>
          <p:cNvSpPr txBox="1"/>
          <p:nvPr>
            <p:ph type="title"/>
          </p:nvPr>
        </p:nvSpPr>
        <p:spPr>
          <a:xfrm>
            <a:off x="2387600" y="1193800"/>
            <a:ext cx="19621500" cy="23241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BCB08F"/>
              </a:buClr>
              <a:buSzPts val="1800"/>
              <a:buNone/>
              <a:defRPr/>
            </a:lvl1pPr>
            <a:lvl2pPr lvl="1" algn="ctr">
              <a:lnSpc>
                <a:spcPct val="100000"/>
              </a:lnSpc>
              <a:spcBef>
                <a:spcPts val="0"/>
              </a:spcBef>
              <a:spcAft>
                <a:spcPts val="0"/>
              </a:spcAft>
              <a:buClr>
                <a:srgbClr val="BCB08F"/>
              </a:buClr>
              <a:buSzPts val="1800"/>
              <a:buNone/>
              <a:defRPr/>
            </a:lvl2pPr>
            <a:lvl3pPr lvl="2" algn="ctr">
              <a:lnSpc>
                <a:spcPct val="100000"/>
              </a:lnSpc>
              <a:spcBef>
                <a:spcPts val="0"/>
              </a:spcBef>
              <a:spcAft>
                <a:spcPts val="0"/>
              </a:spcAft>
              <a:buClr>
                <a:srgbClr val="BCB08F"/>
              </a:buClr>
              <a:buSzPts val="1800"/>
              <a:buNone/>
              <a:defRPr/>
            </a:lvl3pPr>
            <a:lvl4pPr lvl="3" algn="ctr">
              <a:lnSpc>
                <a:spcPct val="100000"/>
              </a:lnSpc>
              <a:spcBef>
                <a:spcPts val="0"/>
              </a:spcBef>
              <a:spcAft>
                <a:spcPts val="0"/>
              </a:spcAft>
              <a:buClr>
                <a:srgbClr val="BCB08F"/>
              </a:buClr>
              <a:buSzPts val="1800"/>
              <a:buNone/>
              <a:defRPr/>
            </a:lvl4pPr>
            <a:lvl5pPr lvl="4" algn="ctr">
              <a:lnSpc>
                <a:spcPct val="100000"/>
              </a:lnSpc>
              <a:spcBef>
                <a:spcPts val="0"/>
              </a:spcBef>
              <a:spcAft>
                <a:spcPts val="0"/>
              </a:spcAft>
              <a:buClr>
                <a:srgbClr val="BCB08F"/>
              </a:buClr>
              <a:buSzPts val="1800"/>
              <a:buNone/>
              <a:defRPr/>
            </a:lvl5pPr>
            <a:lvl6pPr lvl="5" algn="ctr">
              <a:lnSpc>
                <a:spcPct val="100000"/>
              </a:lnSpc>
              <a:spcBef>
                <a:spcPts val="0"/>
              </a:spcBef>
              <a:spcAft>
                <a:spcPts val="0"/>
              </a:spcAft>
              <a:buClr>
                <a:srgbClr val="BCB08F"/>
              </a:buClr>
              <a:buSzPts val="1800"/>
              <a:buNone/>
              <a:defRPr/>
            </a:lvl6pPr>
            <a:lvl7pPr lvl="6" algn="ctr">
              <a:lnSpc>
                <a:spcPct val="100000"/>
              </a:lnSpc>
              <a:spcBef>
                <a:spcPts val="0"/>
              </a:spcBef>
              <a:spcAft>
                <a:spcPts val="0"/>
              </a:spcAft>
              <a:buClr>
                <a:srgbClr val="BCB08F"/>
              </a:buClr>
              <a:buSzPts val="1800"/>
              <a:buNone/>
              <a:defRPr/>
            </a:lvl7pPr>
            <a:lvl8pPr lvl="7" algn="ctr">
              <a:lnSpc>
                <a:spcPct val="100000"/>
              </a:lnSpc>
              <a:spcBef>
                <a:spcPts val="0"/>
              </a:spcBef>
              <a:spcAft>
                <a:spcPts val="0"/>
              </a:spcAft>
              <a:buClr>
                <a:srgbClr val="BCB08F"/>
              </a:buClr>
              <a:buSzPts val="1800"/>
              <a:buNone/>
              <a:defRPr/>
            </a:lvl8pPr>
            <a:lvl9pPr lvl="8" algn="ctr">
              <a:lnSpc>
                <a:spcPct val="100000"/>
              </a:lnSpc>
              <a:spcBef>
                <a:spcPts val="0"/>
              </a:spcBef>
              <a:spcAft>
                <a:spcPts val="0"/>
              </a:spcAft>
              <a:buClr>
                <a:srgbClr val="BCB08F"/>
              </a:buClr>
              <a:buSzPts val="1800"/>
              <a:buNone/>
              <a:defRPr/>
            </a:lvl9pPr>
          </a:lstStyle>
          <a:p/>
        </p:txBody>
      </p:sp>
      <p:sp>
        <p:nvSpPr>
          <p:cNvPr id="27" name="Google Shape;27;p12"/>
          <p:cNvSpPr txBox="1"/>
          <p:nvPr>
            <p:ph idx="1" type="body"/>
          </p:nvPr>
        </p:nvSpPr>
        <p:spPr>
          <a:xfrm>
            <a:off x="2387600" y="4330700"/>
            <a:ext cx="9855200" cy="7899400"/>
          </a:xfrm>
          <a:prstGeom prst="rect">
            <a:avLst/>
          </a:prstGeom>
          <a:noFill/>
          <a:ln>
            <a:noFill/>
          </a:ln>
        </p:spPr>
        <p:txBody>
          <a:bodyPr anchorCtr="0" anchor="ctr" bIns="50800" lIns="50800" spcFirstLastPara="1" rIns="50800" wrap="square" tIns="50800">
            <a:normAutofit/>
          </a:bodyPr>
          <a:lstStyle>
            <a:lvl1pPr indent="-387350" lvl="0" marL="457200" algn="l">
              <a:lnSpc>
                <a:spcPct val="120000"/>
              </a:lnSpc>
              <a:spcBef>
                <a:spcPts val="3900"/>
              </a:spcBef>
              <a:spcAft>
                <a:spcPts val="0"/>
              </a:spcAft>
              <a:buClr>
                <a:srgbClr val="86837F"/>
              </a:buClr>
              <a:buSzPts val="2500"/>
              <a:buFont typeface="Arial"/>
              <a:buChar char="•"/>
              <a:defRPr sz="5000"/>
            </a:lvl1pPr>
            <a:lvl2pPr indent="-387350" lvl="1" marL="914400" algn="l">
              <a:lnSpc>
                <a:spcPct val="120000"/>
              </a:lnSpc>
              <a:spcBef>
                <a:spcPts val="3900"/>
              </a:spcBef>
              <a:spcAft>
                <a:spcPts val="0"/>
              </a:spcAft>
              <a:buClr>
                <a:srgbClr val="86837F"/>
              </a:buClr>
              <a:buSzPts val="2500"/>
              <a:buFont typeface="Arial"/>
              <a:buChar char="•"/>
              <a:defRPr sz="5000"/>
            </a:lvl2pPr>
            <a:lvl3pPr indent="-387350" lvl="2" marL="1371600" algn="l">
              <a:lnSpc>
                <a:spcPct val="120000"/>
              </a:lnSpc>
              <a:spcBef>
                <a:spcPts val="3900"/>
              </a:spcBef>
              <a:spcAft>
                <a:spcPts val="0"/>
              </a:spcAft>
              <a:buClr>
                <a:srgbClr val="86837F"/>
              </a:buClr>
              <a:buSzPts val="2500"/>
              <a:buFont typeface="Arial"/>
              <a:buChar char="•"/>
              <a:defRPr sz="5000"/>
            </a:lvl3pPr>
            <a:lvl4pPr indent="-387350" lvl="3" marL="1828800" algn="l">
              <a:lnSpc>
                <a:spcPct val="120000"/>
              </a:lnSpc>
              <a:spcBef>
                <a:spcPts val="3900"/>
              </a:spcBef>
              <a:spcAft>
                <a:spcPts val="0"/>
              </a:spcAft>
              <a:buClr>
                <a:srgbClr val="86837F"/>
              </a:buClr>
              <a:buSzPts val="2500"/>
              <a:buFont typeface="Arial"/>
              <a:buChar char="•"/>
              <a:defRPr sz="5000"/>
            </a:lvl4pPr>
            <a:lvl5pPr indent="-387350" lvl="4" marL="2286000" algn="l">
              <a:lnSpc>
                <a:spcPct val="120000"/>
              </a:lnSpc>
              <a:spcBef>
                <a:spcPts val="3900"/>
              </a:spcBef>
              <a:spcAft>
                <a:spcPts val="0"/>
              </a:spcAft>
              <a:buClr>
                <a:srgbClr val="86837F"/>
              </a:buClr>
              <a:buSzPts val="2500"/>
              <a:buFont typeface="Arial"/>
              <a:buChar char="•"/>
              <a:defRPr sz="5000"/>
            </a:lvl5pPr>
            <a:lvl6pPr indent="-285750" lvl="5" marL="2743200" algn="l">
              <a:lnSpc>
                <a:spcPct val="120000"/>
              </a:lnSpc>
              <a:spcBef>
                <a:spcPts val="4500"/>
              </a:spcBef>
              <a:spcAft>
                <a:spcPts val="0"/>
              </a:spcAft>
              <a:buClr>
                <a:srgbClr val="86837F"/>
              </a:buClr>
              <a:buSzPts val="900"/>
              <a:buChar char="•"/>
              <a:defRPr/>
            </a:lvl6pPr>
            <a:lvl7pPr indent="-285750" lvl="6" marL="3200400" algn="l">
              <a:lnSpc>
                <a:spcPct val="120000"/>
              </a:lnSpc>
              <a:spcBef>
                <a:spcPts val="4500"/>
              </a:spcBef>
              <a:spcAft>
                <a:spcPts val="0"/>
              </a:spcAft>
              <a:buClr>
                <a:srgbClr val="86837F"/>
              </a:buClr>
              <a:buSzPts val="900"/>
              <a:buChar char="•"/>
              <a:defRPr/>
            </a:lvl7pPr>
            <a:lvl8pPr indent="-285750" lvl="7" marL="3657600" algn="l">
              <a:lnSpc>
                <a:spcPct val="120000"/>
              </a:lnSpc>
              <a:spcBef>
                <a:spcPts val="4500"/>
              </a:spcBef>
              <a:spcAft>
                <a:spcPts val="0"/>
              </a:spcAft>
              <a:buClr>
                <a:srgbClr val="86837F"/>
              </a:buClr>
              <a:buSzPts val="900"/>
              <a:buChar char="•"/>
              <a:defRPr/>
            </a:lvl8pPr>
            <a:lvl9pPr indent="-285750" lvl="8" marL="4114800" algn="l">
              <a:lnSpc>
                <a:spcPct val="120000"/>
              </a:lnSpc>
              <a:spcBef>
                <a:spcPts val="4500"/>
              </a:spcBef>
              <a:spcAft>
                <a:spcPts val="0"/>
              </a:spcAft>
              <a:buClr>
                <a:srgbClr val="86837F"/>
              </a:buClr>
              <a:buSzPts val="900"/>
              <a:buChar char="•"/>
              <a:defRPr/>
            </a:lvl9pPr>
          </a:lstStyle>
          <a:p/>
        </p:txBody>
      </p:sp>
      <p:sp>
        <p:nvSpPr>
          <p:cNvPr id="28" name="Google Shape;28;p12"/>
          <p:cNvSpPr txBox="1"/>
          <p:nvPr>
            <p:ph idx="12" type="sldNum"/>
          </p:nvPr>
        </p:nvSpPr>
        <p:spPr>
          <a:xfrm>
            <a:off x="11995150" y="13233400"/>
            <a:ext cx="419100" cy="5080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1pPr>
            <a:lvl2pPr indent="0" lvl="1"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2pPr>
            <a:lvl3pPr indent="0" lvl="2"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3pPr>
            <a:lvl4pPr indent="0" lvl="3"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4pPr>
            <a:lvl5pPr indent="0" lvl="4"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5pPr>
            <a:lvl6pPr indent="0" lvl="5"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6pPr>
            <a:lvl7pPr indent="0" lvl="6"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7pPr>
            <a:lvl8pPr indent="0" lvl="7"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8pPr>
            <a:lvl9pPr indent="0" lvl="8"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13"/>
          <p:cNvSpPr/>
          <p:nvPr>
            <p:ph idx="2" type="pic"/>
          </p:nvPr>
        </p:nvSpPr>
        <p:spPr>
          <a:xfrm>
            <a:off x="2438400" y="-482600"/>
            <a:ext cx="19507200" cy="13739560"/>
          </a:xfrm>
          <a:prstGeom prst="rect">
            <a:avLst/>
          </a:prstGeom>
          <a:noFill/>
          <a:ln>
            <a:noFill/>
          </a:ln>
        </p:spPr>
      </p:sp>
      <p:sp>
        <p:nvSpPr>
          <p:cNvPr id="31" name="Google Shape;31;p13"/>
          <p:cNvSpPr txBox="1"/>
          <p:nvPr>
            <p:ph type="title"/>
          </p:nvPr>
        </p:nvSpPr>
        <p:spPr>
          <a:xfrm>
            <a:off x="3454400" y="10287000"/>
            <a:ext cx="17475200" cy="16383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F4D799"/>
              </a:buClr>
              <a:buSzPts val="10600"/>
              <a:buFont typeface="Arial"/>
              <a:buNone/>
              <a:defRPr sz="10600">
                <a:solidFill>
                  <a:srgbClr val="F4D799"/>
                </a:solidFill>
              </a:defRPr>
            </a:lvl1pPr>
            <a:lvl2pPr lvl="1" algn="ctr">
              <a:lnSpc>
                <a:spcPct val="100000"/>
              </a:lnSpc>
              <a:spcBef>
                <a:spcPts val="0"/>
              </a:spcBef>
              <a:spcAft>
                <a:spcPts val="0"/>
              </a:spcAft>
              <a:buClr>
                <a:srgbClr val="BCB08F"/>
              </a:buClr>
              <a:buSzPts val="1800"/>
              <a:buNone/>
              <a:defRPr/>
            </a:lvl2pPr>
            <a:lvl3pPr lvl="2" algn="ctr">
              <a:lnSpc>
                <a:spcPct val="100000"/>
              </a:lnSpc>
              <a:spcBef>
                <a:spcPts val="0"/>
              </a:spcBef>
              <a:spcAft>
                <a:spcPts val="0"/>
              </a:spcAft>
              <a:buClr>
                <a:srgbClr val="BCB08F"/>
              </a:buClr>
              <a:buSzPts val="1800"/>
              <a:buNone/>
              <a:defRPr/>
            </a:lvl3pPr>
            <a:lvl4pPr lvl="3" algn="ctr">
              <a:lnSpc>
                <a:spcPct val="100000"/>
              </a:lnSpc>
              <a:spcBef>
                <a:spcPts val="0"/>
              </a:spcBef>
              <a:spcAft>
                <a:spcPts val="0"/>
              </a:spcAft>
              <a:buClr>
                <a:srgbClr val="BCB08F"/>
              </a:buClr>
              <a:buSzPts val="1800"/>
              <a:buNone/>
              <a:defRPr/>
            </a:lvl4pPr>
            <a:lvl5pPr lvl="4" algn="ctr">
              <a:lnSpc>
                <a:spcPct val="100000"/>
              </a:lnSpc>
              <a:spcBef>
                <a:spcPts val="0"/>
              </a:spcBef>
              <a:spcAft>
                <a:spcPts val="0"/>
              </a:spcAft>
              <a:buClr>
                <a:srgbClr val="BCB08F"/>
              </a:buClr>
              <a:buSzPts val="1800"/>
              <a:buNone/>
              <a:defRPr/>
            </a:lvl5pPr>
            <a:lvl6pPr lvl="5" algn="ctr">
              <a:lnSpc>
                <a:spcPct val="100000"/>
              </a:lnSpc>
              <a:spcBef>
                <a:spcPts val="0"/>
              </a:spcBef>
              <a:spcAft>
                <a:spcPts val="0"/>
              </a:spcAft>
              <a:buClr>
                <a:srgbClr val="BCB08F"/>
              </a:buClr>
              <a:buSzPts val="1800"/>
              <a:buNone/>
              <a:defRPr/>
            </a:lvl6pPr>
            <a:lvl7pPr lvl="6" algn="ctr">
              <a:lnSpc>
                <a:spcPct val="100000"/>
              </a:lnSpc>
              <a:spcBef>
                <a:spcPts val="0"/>
              </a:spcBef>
              <a:spcAft>
                <a:spcPts val="0"/>
              </a:spcAft>
              <a:buClr>
                <a:srgbClr val="BCB08F"/>
              </a:buClr>
              <a:buSzPts val="1800"/>
              <a:buNone/>
              <a:defRPr/>
            </a:lvl7pPr>
            <a:lvl8pPr lvl="7" algn="ctr">
              <a:lnSpc>
                <a:spcPct val="100000"/>
              </a:lnSpc>
              <a:spcBef>
                <a:spcPts val="0"/>
              </a:spcBef>
              <a:spcAft>
                <a:spcPts val="0"/>
              </a:spcAft>
              <a:buClr>
                <a:srgbClr val="BCB08F"/>
              </a:buClr>
              <a:buSzPts val="1800"/>
              <a:buNone/>
              <a:defRPr/>
            </a:lvl8pPr>
            <a:lvl9pPr lvl="8" algn="ctr">
              <a:lnSpc>
                <a:spcPct val="100000"/>
              </a:lnSpc>
              <a:spcBef>
                <a:spcPts val="0"/>
              </a:spcBef>
              <a:spcAft>
                <a:spcPts val="0"/>
              </a:spcAft>
              <a:buClr>
                <a:srgbClr val="BCB08F"/>
              </a:buClr>
              <a:buSzPts val="1800"/>
              <a:buNone/>
              <a:defRPr/>
            </a:lvl9pPr>
          </a:lstStyle>
          <a:p/>
        </p:txBody>
      </p:sp>
      <p:sp>
        <p:nvSpPr>
          <p:cNvPr id="32" name="Google Shape;32;p13"/>
          <p:cNvSpPr txBox="1"/>
          <p:nvPr>
            <p:ph idx="1" type="body"/>
          </p:nvPr>
        </p:nvSpPr>
        <p:spPr>
          <a:xfrm>
            <a:off x="3454400" y="11912600"/>
            <a:ext cx="17475200" cy="914400"/>
          </a:xfrm>
          <a:prstGeom prst="rect">
            <a:avLst/>
          </a:prstGeom>
          <a:noFill/>
          <a:ln>
            <a:noFill/>
          </a:ln>
        </p:spPr>
        <p:txBody>
          <a:bodyPr anchorCtr="0" anchor="t" bIns="50800" lIns="50800" spcFirstLastPara="1" rIns="50800" wrap="square" tIns="50800">
            <a:normAutofit/>
          </a:bodyPr>
          <a:lstStyle>
            <a:lvl1pPr indent="-228600" lvl="0" marL="457200" algn="ctr">
              <a:lnSpc>
                <a:spcPct val="120000"/>
              </a:lnSpc>
              <a:spcBef>
                <a:spcPts val="0"/>
              </a:spcBef>
              <a:spcAft>
                <a:spcPts val="0"/>
              </a:spcAft>
              <a:buClr>
                <a:srgbClr val="C8AF7B"/>
              </a:buClr>
              <a:buSzPts val="4600"/>
              <a:buFont typeface="Arial"/>
              <a:buNone/>
              <a:defRPr sz="4600">
                <a:solidFill>
                  <a:srgbClr val="C8AF7B"/>
                </a:solidFill>
              </a:defRPr>
            </a:lvl1pPr>
            <a:lvl2pPr indent="-228600" lvl="1" marL="914400" algn="ctr">
              <a:lnSpc>
                <a:spcPct val="120000"/>
              </a:lnSpc>
              <a:spcBef>
                <a:spcPts val="0"/>
              </a:spcBef>
              <a:spcAft>
                <a:spcPts val="0"/>
              </a:spcAft>
              <a:buClr>
                <a:srgbClr val="C8AF7B"/>
              </a:buClr>
              <a:buSzPts val="4600"/>
              <a:buFont typeface="Arial"/>
              <a:buNone/>
              <a:defRPr sz="4600">
                <a:solidFill>
                  <a:srgbClr val="C8AF7B"/>
                </a:solidFill>
              </a:defRPr>
            </a:lvl2pPr>
            <a:lvl3pPr indent="-228600" lvl="2" marL="1371600" algn="ctr">
              <a:lnSpc>
                <a:spcPct val="120000"/>
              </a:lnSpc>
              <a:spcBef>
                <a:spcPts val="0"/>
              </a:spcBef>
              <a:spcAft>
                <a:spcPts val="0"/>
              </a:spcAft>
              <a:buClr>
                <a:srgbClr val="C8AF7B"/>
              </a:buClr>
              <a:buSzPts val="4600"/>
              <a:buFont typeface="Arial"/>
              <a:buNone/>
              <a:defRPr sz="4600">
                <a:solidFill>
                  <a:srgbClr val="C8AF7B"/>
                </a:solidFill>
              </a:defRPr>
            </a:lvl3pPr>
            <a:lvl4pPr indent="-228600" lvl="3" marL="1828800" algn="ctr">
              <a:lnSpc>
                <a:spcPct val="120000"/>
              </a:lnSpc>
              <a:spcBef>
                <a:spcPts val="0"/>
              </a:spcBef>
              <a:spcAft>
                <a:spcPts val="0"/>
              </a:spcAft>
              <a:buClr>
                <a:srgbClr val="C8AF7B"/>
              </a:buClr>
              <a:buSzPts val="4600"/>
              <a:buFont typeface="Arial"/>
              <a:buNone/>
              <a:defRPr sz="4600">
                <a:solidFill>
                  <a:srgbClr val="C8AF7B"/>
                </a:solidFill>
              </a:defRPr>
            </a:lvl4pPr>
            <a:lvl5pPr indent="-228600" lvl="4" marL="2286000" algn="ctr">
              <a:lnSpc>
                <a:spcPct val="120000"/>
              </a:lnSpc>
              <a:spcBef>
                <a:spcPts val="0"/>
              </a:spcBef>
              <a:spcAft>
                <a:spcPts val="0"/>
              </a:spcAft>
              <a:buClr>
                <a:srgbClr val="C8AF7B"/>
              </a:buClr>
              <a:buSzPts val="4600"/>
              <a:buFont typeface="Arial"/>
              <a:buNone/>
              <a:defRPr sz="4600">
                <a:solidFill>
                  <a:srgbClr val="C8AF7B"/>
                </a:solidFill>
              </a:defRPr>
            </a:lvl5pPr>
            <a:lvl6pPr indent="-285750" lvl="5" marL="2743200" algn="l">
              <a:lnSpc>
                <a:spcPct val="120000"/>
              </a:lnSpc>
              <a:spcBef>
                <a:spcPts val="4500"/>
              </a:spcBef>
              <a:spcAft>
                <a:spcPts val="0"/>
              </a:spcAft>
              <a:buClr>
                <a:srgbClr val="86837F"/>
              </a:buClr>
              <a:buSzPts val="900"/>
              <a:buChar char="•"/>
              <a:defRPr/>
            </a:lvl6pPr>
            <a:lvl7pPr indent="-285750" lvl="6" marL="3200400" algn="l">
              <a:lnSpc>
                <a:spcPct val="120000"/>
              </a:lnSpc>
              <a:spcBef>
                <a:spcPts val="4500"/>
              </a:spcBef>
              <a:spcAft>
                <a:spcPts val="0"/>
              </a:spcAft>
              <a:buClr>
                <a:srgbClr val="86837F"/>
              </a:buClr>
              <a:buSzPts val="900"/>
              <a:buChar char="•"/>
              <a:defRPr/>
            </a:lvl7pPr>
            <a:lvl8pPr indent="-285750" lvl="7" marL="3657600" algn="l">
              <a:lnSpc>
                <a:spcPct val="120000"/>
              </a:lnSpc>
              <a:spcBef>
                <a:spcPts val="4500"/>
              </a:spcBef>
              <a:spcAft>
                <a:spcPts val="0"/>
              </a:spcAft>
              <a:buClr>
                <a:srgbClr val="86837F"/>
              </a:buClr>
              <a:buSzPts val="900"/>
              <a:buChar char="•"/>
              <a:defRPr/>
            </a:lvl8pPr>
            <a:lvl9pPr indent="-285750" lvl="8" marL="4114800" algn="l">
              <a:lnSpc>
                <a:spcPct val="120000"/>
              </a:lnSpc>
              <a:spcBef>
                <a:spcPts val="4500"/>
              </a:spcBef>
              <a:spcAft>
                <a:spcPts val="0"/>
              </a:spcAft>
              <a:buClr>
                <a:srgbClr val="86837F"/>
              </a:buClr>
              <a:buSzPts val="900"/>
              <a:buChar char="•"/>
              <a:defRPr/>
            </a:lvl9pPr>
          </a:lstStyle>
          <a:p/>
        </p:txBody>
      </p:sp>
      <p:sp>
        <p:nvSpPr>
          <p:cNvPr id="33" name="Google Shape;33;p13"/>
          <p:cNvSpPr txBox="1"/>
          <p:nvPr>
            <p:ph idx="12" type="sldNum"/>
          </p:nvPr>
        </p:nvSpPr>
        <p:spPr>
          <a:xfrm>
            <a:off x="11995150" y="13233400"/>
            <a:ext cx="419100" cy="508000"/>
          </a:xfrm>
          <a:prstGeom prst="rect">
            <a:avLst/>
          </a:prstGeom>
          <a:noFill/>
          <a:ln>
            <a:noFill/>
          </a:ln>
        </p:spPr>
        <p:txBody>
          <a:bodyPr anchorCtr="0" anchor="ctr" bIns="50800" lIns="50800" spcFirstLastPara="1" rIns="50800" wrap="square" tIns="50800">
            <a:spAutoFit/>
          </a:bodyPr>
          <a:lstStyle>
            <a:lvl1pPr indent="0" lvl="0" marL="0" marR="0" algn="ctr">
              <a:lnSpc>
                <a:spcPct val="100000"/>
              </a:lnSpc>
              <a:spcBef>
                <a:spcPts val="0"/>
              </a:spcBef>
              <a:spcAft>
                <a:spcPts val="0"/>
              </a:spcAft>
              <a:buClr>
                <a:srgbClr val="F4E1B9"/>
              </a:buClr>
              <a:buSzPts val="2400"/>
              <a:buFont typeface="Palatino"/>
              <a:buNone/>
              <a:defRPr i="1">
                <a:solidFill>
                  <a:srgbClr val="F4E1B9"/>
                </a:solidFill>
              </a:defRPr>
            </a:lvl1pPr>
            <a:lvl2pPr indent="0" lvl="1" marL="0" marR="0" algn="ctr">
              <a:lnSpc>
                <a:spcPct val="100000"/>
              </a:lnSpc>
              <a:spcBef>
                <a:spcPts val="0"/>
              </a:spcBef>
              <a:spcAft>
                <a:spcPts val="0"/>
              </a:spcAft>
              <a:buClr>
                <a:srgbClr val="F4E1B9"/>
              </a:buClr>
              <a:buSzPts val="2400"/>
              <a:buFont typeface="Palatino"/>
              <a:buNone/>
              <a:defRPr i="1">
                <a:solidFill>
                  <a:srgbClr val="F4E1B9"/>
                </a:solidFill>
              </a:defRPr>
            </a:lvl2pPr>
            <a:lvl3pPr indent="0" lvl="2" marL="0" marR="0" algn="ctr">
              <a:lnSpc>
                <a:spcPct val="100000"/>
              </a:lnSpc>
              <a:spcBef>
                <a:spcPts val="0"/>
              </a:spcBef>
              <a:spcAft>
                <a:spcPts val="0"/>
              </a:spcAft>
              <a:buClr>
                <a:srgbClr val="F4E1B9"/>
              </a:buClr>
              <a:buSzPts val="2400"/>
              <a:buFont typeface="Palatino"/>
              <a:buNone/>
              <a:defRPr i="1">
                <a:solidFill>
                  <a:srgbClr val="F4E1B9"/>
                </a:solidFill>
              </a:defRPr>
            </a:lvl3pPr>
            <a:lvl4pPr indent="0" lvl="3" marL="0" marR="0" algn="ctr">
              <a:lnSpc>
                <a:spcPct val="100000"/>
              </a:lnSpc>
              <a:spcBef>
                <a:spcPts val="0"/>
              </a:spcBef>
              <a:spcAft>
                <a:spcPts val="0"/>
              </a:spcAft>
              <a:buClr>
                <a:srgbClr val="F4E1B9"/>
              </a:buClr>
              <a:buSzPts val="2400"/>
              <a:buFont typeface="Palatino"/>
              <a:buNone/>
              <a:defRPr i="1">
                <a:solidFill>
                  <a:srgbClr val="F4E1B9"/>
                </a:solidFill>
              </a:defRPr>
            </a:lvl4pPr>
            <a:lvl5pPr indent="0" lvl="4" marL="0" marR="0" algn="ctr">
              <a:lnSpc>
                <a:spcPct val="100000"/>
              </a:lnSpc>
              <a:spcBef>
                <a:spcPts val="0"/>
              </a:spcBef>
              <a:spcAft>
                <a:spcPts val="0"/>
              </a:spcAft>
              <a:buClr>
                <a:srgbClr val="F4E1B9"/>
              </a:buClr>
              <a:buSzPts val="2400"/>
              <a:buFont typeface="Palatino"/>
              <a:buNone/>
              <a:defRPr i="1">
                <a:solidFill>
                  <a:srgbClr val="F4E1B9"/>
                </a:solidFill>
              </a:defRPr>
            </a:lvl5pPr>
            <a:lvl6pPr indent="0" lvl="5" marL="0" marR="0" algn="ctr">
              <a:lnSpc>
                <a:spcPct val="100000"/>
              </a:lnSpc>
              <a:spcBef>
                <a:spcPts val="0"/>
              </a:spcBef>
              <a:spcAft>
                <a:spcPts val="0"/>
              </a:spcAft>
              <a:buClr>
                <a:srgbClr val="F4E1B9"/>
              </a:buClr>
              <a:buSzPts val="2400"/>
              <a:buFont typeface="Palatino"/>
              <a:buNone/>
              <a:defRPr i="1">
                <a:solidFill>
                  <a:srgbClr val="F4E1B9"/>
                </a:solidFill>
              </a:defRPr>
            </a:lvl6pPr>
            <a:lvl7pPr indent="0" lvl="6" marL="0" marR="0" algn="ctr">
              <a:lnSpc>
                <a:spcPct val="100000"/>
              </a:lnSpc>
              <a:spcBef>
                <a:spcPts val="0"/>
              </a:spcBef>
              <a:spcAft>
                <a:spcPts val="0"/>
              </a:spcAft>
              <a:buClr>
                <a:srgbClr val="F4E1B9"/>
              </a:buClr>
              <a:buSzPts val="2400"/>
              <a:buFont typeface="Palatino"/>
              <a:buNone/>
              <a:defRPr i="1">
                <a:solidFill>
                  <a:srgbClr val="F4E1B9"/>
                </a:solidFill>
              </a:defRPr>
            </a:lvl7pPr>
            <a:lvl8pPr indent="0" lvl="7" marL="0" marR="0" algn="ctr">
              <a:lnSpc>
                <a:spcPct val="100000"/>
              </a:lnSpc>
              <a:spcBef>
                <a:spcPts val="0"/>
              </a:spcBef>
              <a:spcAft>
                <a:spcPts val="0"/>
              </a:spcAft>
              <a:buClr>
                <a:srgbClr val="F4E1B9"/>
              </a:buClr>
              <a:buSzPts val="2400"/>
              <a:buFont typeface="Palatino"/>
              <a:buNone/>
              <a:defRPr i="1">
                <a:solidFill>
                  <a:srgbClr val="F4E1B9"/>
                </a:solidFill>
              </a:defRPr>
            </a:lvl8pPr>
            <a:lvl9pPr indent="0" lvl="8" marL="0" marR="0" algn="ctr">
              <a:lnSpc>
                <a:spcPct val="100000"/>
              </a:lnSpc>
              <a:spcBef>
                <a:spcPts val="0"/>
              </a:spcBef>
              <a:spcAft>
                <a:spcPts val="0"/>
              </a:spcAft>
              <a:buClr>
                <a:srgbClr val="F4E1B9"/>
              </a:buClr>
              <a:buSzPts val="2400"/>
              <a:buFont typeface="Palatino"/>
              <a:buNone/>
              <a:defRPr i="1">
                <a:solidFill>
                  <a:srgbClr val="F4E1B9"/>
                </a:solidFill>
              </a:defRPr>
            </a:lvl9pPr>
          </a:lstStyle>
          <a:p>
            <a:pPr indent="0" lvl="0" marL="0" rtl="0" algn="ctr">
              <a:spcBef>
                <a:spcPts val="0"/>
              </a:spcBef>
              <a:spcAft>
                <a:spcPts val="0"/>
              </a:spcAft>
              <a:buNone/>
            </a:pPr>
            <a:fld id="{00000000-1234-1234-1234-123412341234}" type="slidenum">
              <a:rPr lang="en-US"/>
              <a:t>‹#›</a:t>
            </a:fld>
            <a:endParaRPr i="0">
              <a:solidFill>
                <a:srgbClr val="F3F1D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re">
  <p:cSld name="Title - Centre">
    <p:spTree>
      <p:nvGrpSpPr>
        <p:cNvPr id="34" name="Shape 34"/>
        <p:cNvGrpSpPr/>
        <p:nvPr/>
      </p:nvGrpSpPr>
      <p:grpSpPr>
        <a:xfrm>
          <a:off x="0" y="0"/>
          <a:ext cx="0" cy="0"/>
          <a:chOff x="0" y="0"/>
          <a:chExt cx="0" cy="0"/>
        </a:xfrm>
      </p:grpSpPr>
      <p:sp>
        <p:nvSpPr>
          <p:cNvPr id="35" name="Google Shape;35;p14"/>
          <p:cNvSpPr txBox="1"/>
          <p:nvPr>
            <p:ph type="title"/>
          </p:nvPr>
        </p:nvSpPr>
        <p:spPr>
          <a:xfrm>
            <a:off x="2387600" y="5308600"/>
            <a:ext cx="19621500" cy="31115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BCB08F"/>
              </a:buClr>
              <a:buSzPts val="1800"/>
              <a:buNone/>
              <a:defRPr/>
            </a:lvl1pPr>
            <a:lvl2pPr lvl="1" algn="ctr">
              <a:lnSpc>
                <a:spcPct val="100000"/>
              </a:lnSpc>
              <a:spcBef>
                <a:spcPts val="0"/>
              </a:spcBef>
              <a:spcAft>
                <a:spcPts val="0"/>
              </a:spcAft>
              <a:buClr>
                <a:srgbClr val="BCB08F"/>
              </a:buClr>
              <a:buSzPts val="1800"/>
              <a:buNone/>
              <a:defRPr/>
            </a:lvl2pPr>
            <a:lvl3pPr lvl="2" algn="ctr">
              <a:lnSpc>
                <a:spcPct val="100000"/>
              </a:lnSpc>
              <a:spcBef>
                <a:spcPts val="0"/>
              </a:spcBef>
              <a:spcAft>
                <a:spcPts val="0"/>
              </a:spcAft>
              <a:buClr>
                <a:srgbClr val="BCB08F"/>
              </a:buClr>
              <a:buSzPts val="1800"/>
              <a:buNone/>
              <a:defRPr/>
            </a:lvl3pPr>
            <a:lvl4pPr lvl="3" algn="ctr">
              <a:lnSpc>
                <a:spcPct val="100000"/>
              </a:lnSpc>
              <a:spcBef>
                <a:spcPts val="0"/>
              </a:spcBef>
              <a:spcAft>
                <a:spcPts val="0"/>
              </a:spcAft>
              <a:buClr>
                <a:srgbClr val="BCB08F"/>
              </a:buClr>
              <a:buSzPts val="1800"/>
              <a:buNone/>
              <a:defRPr/>
            </a:lvl4pPr>
            <a:lvl5pPr lvl="4" algn="ctr">
              <a:lnSpc>
                <a:spcPct val="100000"/>
              </a:lnSpc>
              <a:spcBef>
                <a:spcPts val="0"/>
              </a:spcBef>
              <a:spcAft>
                <a:spcPts val="0"/>
              </a:spcAft>
              <a:buClr>
                <a:srgbClr val="BCB08F"/>
              </a:buClr>
              <a:buSzPts val="1800"/>
              <a:buNone/>
              <a:defRPr/>
            </a:lvl5pPr>
            <a:lvl6pPr lvl="5" algn="ctr">
              <a:lnSpc>
                <a:spcPct val="100000"/>
              </a:lnSpc>
              <a:spcBef>
                <a:spcPts val="0"/>
              </a:spcBef>
              <a:spcAft>
                <a:spcPts val="0"/>
              </a:spcAft>
              <a:buClr>
                <a:srgbClr val="BCB08F"/>
              </a:buClr>
              <a:buSzPts val="1800"/>
              <a:buNone/>
              <a:defRPr/>
            </a:lvl6pPr>
            <a:lvl7pPr lvl="6" algn="ctr">
              <a:lnSpc>
                <a:spcPct val="100000"/>
              </a:lnSpc>
              <a:spcBef>
                <a:spcPts val="0"/>
              </a:spcBef>
              <a:spcAft>
                <a:spcPts val="0"/>
              </a:spcAft>
              <a:buClr>
                <a:srgbClr val="BCB08F"/>
              </a:buClr>
              <a:buSzPts val="1800"/>
              <a:buNone/>
              <a:defRPr/>
            </a:lvl7pPr>
            <a:lvl8pPr lvl="7" algn="ctr">
              <a:lnSpc>
                <a:spcPct val="100000"/>
              </a:lnSpc>
              <a:spcBef>
                <a:spcPts val="0"/>
              </a:spcBef>
              <a:spcAft>
                <a:spcPts val="0"/>
              </a:spcAft>
              <a:buClr>
                <a:srgbClr val="BCB08F"/>
              </a:buClr>
              <a:buSzPts val="1800"/>
              <a:buNone/>
              <a:defRPr/>
            </a:lvl8pPr>
            <a:lvl9pPr lvl="8" algn="ctr">
              <a:lnSpc>
                <a:spcPct val="100000"/>
              </a:lnSpc>
              <a:spcBef>
                <a:spcPts val="0"/>
              </a:spcBef>
              <a:spcAft>
                <a:spcPts val="0"/>
              </a:spcAft>
              <a:buClr>
                <a:srgbClr val="BCB08F"/>
              </a:buClr>
              <a:buSzPts val="1800"/>
              <a:buNone/>
              <a:defRPr/>
            </a:lvl9pPr>
          </a:lstStyle>
          <a:p/>
        </p:txBody>
      </p:sp>
      <p:sp>
        <p:nvSpPr>
          <p:cNvPr id="36" name="Google Shape;36;p14"/>
          <p:cNvSpPr txBox="1"/>
          <p:nvPr>
            <p:ph idx="12" type="sldNum"/>
          </p:nvPr>
        </p:nvSpPr>
        <p:spPr>
          <a:xfrm>
            <a:off x="11995150" y="13233400"/>
            <a:ext cx="419100" cy="5080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1pPr>
            <a:lvl2pPr indent="0" lvl="1"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2pPr>
            <a:lvl3pPr indent="0" lvl="2"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3pPr>
            <a:lvl4pPr indent="0" lvl="3"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4pPr>
            <a:lvl5pPr indent="0" lvl="4"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5pPr>
            <a:lvl6pPr indent="0" lvl="5"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6pPr>
            <a:lvl7pPr indent="0" lvl="6"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7pPr>
            <a:lvl8pPr indent="0" lvl="7"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8pPr>
            <a:lvl9pPr indent="0" lvl="8"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37" name="Shape 37"/>
        <p:cNvGrpSpPr/>
        <p:nvPr/>
      </p:nvGrpSpPr>
      <p:grpSpPr>
        <a:xfrm>
          <a:off x="0" y="0"/>
          <a:ext cx="0" cy="0"/>
          <a:chOff x="0" y="0"/>
          <a:chExt cx="0" cy="0"/>
        </a:xfrm>
      </p:grpSpPr>
      <p:sp>
        <p:nvSpPr>
          <p:cNvPr id="38" name="Google Shape;38;p15"/>
          <p:cNvSpPr/>
          <p:nvPr>
            <p:ph idx="2" type="pic"/>
          </p:nvPr>
        </p:nvSpPr>
        <p:spPr>
          <a:xfrm>
            <a:off x="11099182" y="1524000"/>
            <a:ext cx="15562608" cy="10961254"/>
          </a:xfrm>
          <a:prstGeom prst="rect">
            <a:avLst/>
          </a:prstGeom>
          <a:noFill/>
          <a:ln>
            <a:noFill/>
          </a:ln>
        </p:spPr>
      </p:sp>
      <p:sp>
        <p:nvSpPr>
          <p:cNvPr id="39" name="Google Shape;39;p15"/>
          <p:cNvSpPr txBox="1"/>
          <p:nvPr>
            <p:ph type="title"/>
          </p:nvPr>
        </p:nvSpPr>
        <p:spPr>
          <a:xfrm>
            <a:off x="1447800" y="3708400"/>
            <a:ext cx="11341100" cy="34290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BCB08F"/>
              </a:buClr>
              <a:buSzPts val="1800"/>
              <a:buNone/>
              <a:defRPr/>
            </a:lvl1pPr>
            <a:lvl2pPr lvl="1" algn="ctr">
              <a:lnSpc>
                <a:spcPct val="100000"/>
              </a:lnSpc>
              <a:spcBef>
                <a:spcPts val="0"/>
              </a:spcBef>
              <a:spcAft>
                <a:spcPts val="0"/>
              </a:spcAft>
              <a:buClr>
                <a:srgbClr val="BCB08F"/>
              </a:buClr>
              <a:buSzPts val="1800"/>
              <a:buNone/>
              <a:defRPr/>
            </a:lvl2pPr>
            <a:lvl3pPr lvl="2" algn="ctr">
              <a:lnSpc>
                <a:spcPct val="100000"/>
              </a:lnSpc>
              <a:spcBef>
                <a:spcPts val="0"/>
              </a:spcBef>
              <a:spcAft>
                <a:spcPts val="0"/>
              </a:spcAft>
              <a:buClr>
                <a:srgbClr val="BCB08F"/>
              </a:buClr>
              <a:buSzPts val="1800"/>
              <a:buNone/>
              <a:defRPr/>
            </a:lvl3pPr>
            <a:lvl4pPr lvl="3" algn="ctr">
              <a:lnSpc>
                <a:spcPct val="100000"/>
              </a:lnSpc>
              <a:spcBef>
                <a:spcPts val="0"/>
              </a:spcBef>
              <a:spcAft>
                <a:spcPts val="0"/>
              </a:spcAft>
              <a:buClr>
                <a:srgbClr val="BCB08F"/>
              </a:buClr>
              <a:buSzPts val="1800"/>
              <a:buNone/>
              <a:defRPr/>
            </a:lvl4pPr>
            <a:lvl5pPr lvl="4" algn="ctr">
              <a:lnSpc>
                <a:spcPct val="100000"/>
              </a:lnSpc>
              <a:spcBef>
                <a:spcPts val="0"/>
              </a:spcBef>
              <a:spcAft>
                <a:spcPts val="0"/>
              </a:spcAft>
              <a:buClr>
                <a:srgbClr val="BCB08F"/>
              </a:buClr>
              <a:buSzPts val="1800"/>
              <a:buNone/>
              <a:defRPr/>
            </a:lvl5pPr>
            <a:lvl6pPr lvl="5" algn="ctr">
              <a:lnSpc>
                <a:spcPct val="100000"/>
              </a:lnSpc>
              <a:spcBef>
                <a:spcPts val="0"/>
              </a:spcBef>
              <a:spcAft>
                <a:spcPts val="0"/>
              </a:spcAft>
              <a:buClr>
                <a:srgbClr val="BCB08F"/>
              </a:buClr>
              <a:buSzPts val="1800"/>
              <a:buNone/>
              <a:defRPr/>
            </a:lvl6pPr>
            <a:lvl7pPr lvl="6" algn="ctr">
              <a:lnSpc>
                <a:spcPct val="100000"/>
              </a:lnSpc>
              <a:spcBef>
                <a:spcPts val="0"/>
              </a:spcBef>
              <a:spcAft>
                <a:spcPts val="0"/>
              </a:spcAft>
              <a:buClr>
                <a:srgbClr val="BCB08F"/>
              </a:buClr>
              <a:buSzPts val="1800"/>
              <a:buNone/>
              <a:defRPr/>
            </a:lvl7pPr>
            <a:lvl8pPr lvl="7" algn="ctr">
              <a:lnSpc>
                <a:spcPct val="100000"/>
              </a:lnSpc>
              <a:spcBef>
                <a:spcPts val="0"/>
              </a:spcBef>
              <a:spcAft>
                <a:spcPts val="0"/>
              </a:spcAft>
              <a:buClr>
                <a:srgbClr val="BCB08F"/>
              </a:buClr>
              <a:buSzPts val="1800"/>
              <a:buNone/>
              <a:defRPr/>
            </a:lvl8pPr>
            <a:lvl9pPr lvl="8" algn="ctr">
              <a:lnSpc>
                <a:spcPct val="100000"/>
              </a:lnSpc>
              <a:spcBef>
                <a:spcPts val="0"/>
              </a:spcBef>
              <a:spcAft>
                <a:spcPts val="0"/>
              </a:spcAft>
              <a:buClr>
                <a:srgbClr val="BCB08F"/>
              </a:buClr>
              <a:buSzPts val="1800"/>
              <a:buNone/>
              <a:defRPr/>
            </a:lvl9pPr>
          </a:lstStyle>
          <a:p/>
        </p:txBody>
      </p:sp>
      <p:sp>
        <p:nvSpPr>
          <p:cNvPr id="40" name="Google Shape;40;p15"/>
          <p:cNvSpPr txBox="1"/>
          <p:nvPr>
            <p:ph idx="1" type="body"/>
          </p:nvPr>
        </p:nvSpPr>
        <p:spPr>
          <a:xfrm>
            <a:off x="1447800" y="7150100"/>
            <a:ext cx="11341100" cy="4813300"/>
          </a:xfrm>
          <a:prstGeom prst="rect">
            <a:avLst/>
          </a:prstGeom>
          <a:noFill/>
          <a:ln>
            <a:noFill/>
          </a:ln>
        </p:spPr>
        <p:txBody>
          <a:bodyPr anchorCtr="0" anchor="t" bIns="50800" lIns="50800" spcFirstLastPara="1" rIns="50800" wrap="square" tIns="50800">
            <a:normAutofit/>
          </a:bodyPr>
          <a:lstStyle>
            <a:lvl1pPr indent="-228600" lvl="0" marL="457200" algn="ctr">
              <a:lnSpc>
                <a:spcPct val="120000"/>
              </a:lnSpc>
              <a:spcBef>
                <a:spcPts val="0"/>
              </a:spcBef>
              <a:spcAft>
                <a:spcPts val="0"/>
              </a:spcAft>
              <a:buClr>
                <a:srgbClr val="86837F"/>
              </a:buClr>
              <a:buSzPts val="5000"/>
              <a:buFont typeface="Arial"/>
              <a:buNone/>
              <a:defRPr sz="5000"/>
            </a:lvl1pPr>
            <a:lvl2pPr indent="-228600" lvl="1" marL="914400" algn="ctr">
              <a:lnSpc>
                <a:spcPct val="120000"/>
              </a:lnSpc>
              <a:spcBef>
                <a:spcPts val="0"/>
              </a:spcBef>
              <a:spcAft>
                <a:spcPts val="0"/>
              </a:spcAft>
              <a:buClr>
                <a:srgbClr val="86837F"/>
              </a:buClr>
              <a:buSzPts val="5000"/>
              <a:buFont typeface="Arial"/>
              <a:buNone/>
              <a:defRPr sz="5000"/>
            </a:lvl2pPr>
            <a:lvl3pPr indent="-228600" lvl="2" marL="1371600" algn="ctr">
              <a:lnSpc>
                <a:spcPct val="120000"/>
              </a:lnSpc>
              <a:spcBef>
                <a:spcPts val="0"/>
              </a:spcBef>
              <a:spcAft>
                <a:spcPts val="0"/>
              </a:spcAft>
              <a:buClr>
                <a:srgbClr val="86837F"/>
              </a:buClr>
              <a:buSzPts val="5000"/>
              <a:buFont typeface="Arial"/>
              <a:buNone/>
              <a:defRPr sz="5000"/>
            </a:lvl3pPr>
            <a:lvl4pPr indent="-228600" lvl="3" marL="1828800" algn="ctr">
              <a:lnSpc>
                <a:spcPct val="120000"/>
              </a:lnSpc>
              <a:spcBef>
                <a:spcPts val="0"/>
              </a:spcBef>
              <a:spcAft>
                <a:spcPts val="0"/>
              </a:spcAft>
              <a:buClr>
                <a:srgbClr val="86837F"/>
              </a:buClr>
              <a:buSzPts val="5000"/>
              <a:buFont typeface="Arial"/>
              <a:buNone/>
              <a:defRPr sz="5000"/>
            </a:lvl4pPr>
            <a:lvl5pPr indent="-228600" lvl="4" marL="2286000" algn="ctr">
              <a:lnSpc>
                <a:spcPct val="120000"/>
              </a:lnSpc>
              <a:spcBef>
                <a:spcPts val="0"/>
              </a:spcBef>
              <a:spcAft>
                <a:spcPts val="0"/>
              </a:spcAft>
              <a:buClr>
                <a:srgbClr val="86837F"/>
              </a:buClr>
              <a:buSzPts val="5000"/>
              <a:buFont typeface="Arial"/>
              <a:buNone/>
              <a:defRPr sz="5000"/>
            </a:lvl5pPr>
            <a:lvl6pPr indent="-285750" lvl="5" marL="2743200" algn="l">
              <a:lnSpc>
                <a:spcPct val="120000"/>
              </a:lnSpc>
              <a:spcBef>
                <a:spcPts val="4500"/>
              </a:spcBef>
              <a:spcAft>
                <a:spcPts val="0"/>
              </a:spcAft>
              <a:buClr>
                <a:srgbClr val="86837F"/>
              </a:buClr>
              <a:buSzPts val="900"/>
              <a:buChar char="•"/>
              <a:defRPr/>
            </a:lvl6pPr>
            <a:lvl7pPr indent="-285750" lvl="6" marL="3200400" algn="l">
              <a:lnSpc>
                <a:spcPct val="120000"/>
              </a:lnSpc>
              <a:spcBef>
                <a:spcPts val="4500"/>
              </a:spcBef>
              <a:spcAft>
                <a:spcPts val="0"/>
              </a:spcAft>
              <a:buClr>
                <a:srgbClr val="86837F"/>
              </a:buClr>
              <a:buSzPts val="900"/>
              <a:buChar char="•"/>
              <a:defRPr/>
            </a:lvl7pPr>
            <a:lvl8pPr indent="-285750" lvl="7" marL="3657600" algn="l">
              <a:lnSpc>
                <a:spcPct val="120000"/>
              </a:lnSpc>
              <a:spcBef>
                <a:spcPts val="4500"/>
              </a:spcBef>
              <a:spcAft>
                <a:spcPts val="0"/>
              </a:spcAft>
              <a:buClr>
                <a:srgbClr val="86837F"/>
              </a:buClr>
              <a:buSzPts val="900"/>
              <a:buChar char="•"/>
              <a:defRPr/>
            </a:lvl8pPr>
            <a:lvl9pPr indent="-285750" lvl="8" marL="4114800" algn="l">
              <a:lnSpc>
                <a:spcPct val="120000"/>
              </a:lnSpc>
              <a:spcBef>
                <a:spcPts val="4500"/>
              </a:spcBef>
              <a:spcAft>
                <a:spcPts val="0"/>
              </a:spcAft>
              <a:buClr>
                <a:srgbClr val="86837F"/>
              </a:buClr>
              <a:buSzPts val="900"/>
              <a:buChar char="•"/>
              <a:defRPr/>
            </a:lvl9pPr>
          </a:lstStyle>
          <a:p/>
        </p:txBody>
      </p:sp>
      <p:sp>
        <p:nvSpPr>
          <p:cNvPr id="41" name="Google Shape;41;p15"/>
          <p:cNvSpPr txBox="1"/>
          <p:nvPr>
            <p:ph idx="12" type="sldNum"/>
          </p:nvPr>
        </p:nvSpPr>
        <p:spPr>
          <a:xfrm>
            <a:off x="11995150" y="13233400"/>
            <a:ext cx="419100" cy="5080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1pPr>
            <a:lvl2pPr indent="0" lvl="1"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2pPr>
            <a:lvl3pPr indent="0" lvl="2"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3pPr>
            <a:lvl4pPr indent="0" lvl="3"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4pPr>
            <a:lvl5pPr indent="0" lvl="4"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5pPr>
            <a:lvl6pPr indent="0" lvl="5"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6pPr>
            <a:lvl7pPr indent="0" lvl="6"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7pPr>
            <a:lvl8pPr indent="0" lvl="7"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8pPr>
            <a:lvl9pPr indent="0" lvl="8"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Live Video Small">
  <p:cSld name="Title, Bullets &amp; Live Video Small">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16"/>
          <p:cNvSpPr txBox="1"/>
          <p:nvPr>
            <p:ph type="title"/>
          </p:nvPr>
        </p:nvSpPr>
        <p:spPr>
          <a:xfrm>
            <a:off x="2387600" y="1193800"/>
            <a:ext cx="19621500" cy="23241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BCB08F"/>
              </a:buClr>
              <a:buSzPts val="1800"/>
              <a:buNone/>
              <a:defRPr/>
            </a:lvl1pPr>
            <a:lvl2pPr lvl="1" algn="ctr">
              <a:lnSpc>
                <a:spcPct val="100000"/>
              </a:lnSpc>
              <a:spcBef>
                <a:spcPts val="0"/>
              </a:spcBef>
              <a:spcAft>
                <a:spcPts val="0"/>
              </a:spcAft>
              <a:buClr>
                <a:srgbClr val="BCB08F"/>
              </a:buClr>
              <a:buSzPts val="1800"/>
              <a:buNone/>
              <a:defRPr/>
            </a:lvl2pPr>
            <a:lvl3pPr lvl="2" algn="ctr">
              <a:lnSpc>
                <a:spcPct val="100000"/>
              </a:lnSpc>
              <a:spcBef>
                <a:spcPts val="0"/>
              </a:spcBef>
              <a:spcAft>
                <a:spcPts val="0"/>
              </a:spcAft>
              <a:buClr>
                <a:srgbClr val="BCB08F"/>
              </a:buClr>
              <a:buSzPts val="1800"/>
              <a:buNone/>
              <a:defRPr/>
            </a:lvl3pPr>
            <a:lvl4pPr lvl="3" algn="ctr">
              <a:lnSpc>
                <a:spcPct val="100000"/>
              </a:lnSpc>
              <a:spcBef>
                <a:spcPts val="0"/>
              </a:spcBef>
              <a:spcAft>
                <a:spcPts val="0"/>
              </a:spcAft>
              <a:buClr>
                <a:srgbClr val="BCB08F"/>
              </a:buClr>
              <a:buSzPts val="1800"/>
              <a:buNone/>
              <a:defRPr/>
            </a:lvl4pPr>
            <a:lvl5pPr lvl="4" algn="ctr">
              <a:lnSpc>
                <a:spcPct val="100000"/>
              </a:lnSpc>
              <a:spcBef>
                <a:spcPts val="0"/>
              </a:spcBef>
              <a:spcAft>
                <a:spcPts val="0"/>
              </a:spcAft>
              <a:buClr>
                <a:srgbClr val="BCB08F"/>
              </a:buClr>
              <a:buSzPts val="1800"/>
              <a:buNone/>
              <a:defRPr/>
            </a:lvl5pPr>
            <a:lvl6pPr lvl="5" algn="ctr">
              <a:lnSpc>
                <a:spcPct val="100000"/>
              </a:lnSpc>
              <a:spcBef>
                <a:spcPts val="0"/>
              </a:spcBef>
              <a:spcAft>
                <a:spcPts val="0"/>
              </a:spcAft>
              <a:buClr>
                <a:srgbClr val="BCB08F"/>
              </a:buClr>
              <a:buSzPts val="1800"/>
              <a:buNone/>
              <a:defRPr/>
            </a:lvl6pPr>
            <a:lvl7pPr lvl="6" algn="ctr">
              <a:lnSpc>
                <a:spcPct val="100000"/>
              </a:lnSpc>
              <a:spcBef>
                <a:spcPts val="0"/>
              </a:spcBef>
              <a:spcAft>
                <a:spcPts val="0"/>
              </a:spcAft>
              <a:buClr>
                <a:srgbClr val="BCB08F"/>
              </a:buClr>
              <a:buSzPts val="1800"/>
              <a:buNone/>
              <a:defRPr/>
            </a:lvl7pPr>
            <a:lvl8pPr lvl="7" algn="ctr">
              <a:lnSpc>
                <a:spcPct val="100000"/>
              </a:lnSpc>
              <a:spcBef>
                <a:spcPts val="0"/>
              </a:spcBef>
              <a:spcAft>
                <a:spcPts val="0"/>
              </a:spcAft>
              <a:buClr>
                <a:srgbClr val="BCB08F"/>
              </a:buClr>
              <a:buSzPts val="1800"/>
              <a:buNone/>
              <a:defRPr/>
            </a:lvl8pPr>
            <a:lvl9pPr lvl="8" algn="ctr">
              <a:lnSpc>
                <a:spcPct val="100000"/>
              </a:lnSpc>
              <a:spcBef>
                <a:spcPts val="0"/>
              </a:spcBef>
              <a:spcAft>
                <a:spcPts val="0"/>
              </a:spcAft>
              <a:buClr>
                <a:srgbClr val="BCB08F"/>
              </a:buClr>
              <a:buSzPts val="1800"/>
              <a:buNone/>
              <a:defRPr/>
            </a:lvl9pPr>
          </a:lstStyle>
          <a:p/>
        </p:txBody>
      </p:sp>
      <p:sp>
        <p:nvSpPr>
          <p:cNvPr id="44" name="Google Shape;44;p16"/>
          <p:cNvSpPr txBox="1"/>
          <p:nvPr>
            <p:ph idx="1" type="body"/>
          </p:nvPr>
        </p:nvSpPr>
        <p:spPr>
          <a:xfrm>
            <a:off x="2387600" y="4330700"/>
            <a:ext cx="9855200" cy="7899400"/>
          </a:xfrm>
          <a:prstGeom prst="rect">
            <a:avLst/>
          </a:prstGeom>
          <a:noFill/>
          <a:ln>
            <a:noFill/>
          </a:ln>
        </p:spPr>
        <p:txBody>
          <a:bodyPr anchorCtr="0" anchor="ctr" bIns="50800" lIns="50800" spcFirstLastPara="1" rIns="50800" wrap="square" tIns="50800">
            <a:normAutofit/>
          </a:bodyPr>
          <a:lstStyle>
            <a:lvl1pPr indent="-387350" lvl="0" marL="457200" algn="l">
              <a:lnSpc>
                <a:spcPct val="120000"/>
              </a:lnSpc>
              <a:spcBef>
                <a:spcPts val="3900"/>
              </a:spcBef>
              <a:spcAft>
                <a:spcPts val="0"/>
              </a:spcAft>
              <a:buClr>
                <a:srgbClr val="86837F"/>
              </a:buClr>
              <a:buSzPts val="2500"/>
              <a:buFont typeface="Arial"/>
              <a:buChar char="•"/>
              <a:defRPr sz="5000"/>
            </a:lvl1pPr>
            <a:lvl2pPr indent="-387350" lvl="1" marL="914400" algn="l">
              <a:lnSpc>
                <a:spcPct val="120000"/>
              </a:lnSpc>
              <a:spcBef>
                <a:spcPts val="3900"/>
              </a:spcBef>
              <a:spcAft>
                <a:spcPts val="0"/>
              </a:spcAft>
              <a:buClr>
                <a:srgbClr val="86837F"/>
              </a:buClr>
              <a:buSzPts val="2500"/>
              <a:buFont typeface="Arial"/>
              <a:buChar char="•"/>
              <a:defRPr sz="5000"/>
            </a:lvl2pPr>
            <a:lvl3pPr indent="-387350" lvl="2" marL="1371600" algn="l">
              <a:lnSpc>
                <a:spcPct val="120000"/>
              </a:lnSpc>
              <a:spcBef>
                <a:spcPts val="3900"/>
              </a:spcBef>
              <a:spcAft>
                <a:spcPts val="0"/>
              </a:spcAft>
              <a:buClr>
                <a:srgbClr val="86837F"/>
              </a:buClr>
              <a:buSzPts val="2500"/>
              <a:buFont typeface="Arial"/>
              <a:buChar char="•"/>
              <a:defRPr sz="5000"/>
            </a:lvl3pPr>
            <a:lvl4pPr indent="-387350" lvl="3" marL="1828800" algn="l">
              <a:lnSpc>
                <a:spcPct val="120000"/>
              </a:lnSpc>
              <a:spcBef>
                <a:spcPts val="3900"/>
              </a:spcBef>
              <a:spcAft>
                <a:spcPts val="0"/>
              </a:spcAft>
              <a:buClr>
                <a:srgbClr val="86837F"/>
              </a:buClr>
              <a:buSzPts val="2500"/>
              <a:buFont typeface="Arial"/>
              <a:buChar char="•"/>
              <a:defRPr sz="5000"/>
            </a:lvl4pPr>
            <a:lvl5pPr indent="-387350" lvl="4" marL="2286000" algn="l">
              <a:lnSpc>
                <a:spcPct val="120000"/>
              </a:lnSpc>
              <a:spcBef>
                <a:spcPts val="3900"/>
              </a:spcBef>
              <a:spcAft>
                <a:spcPts val="0"/>
              </a:spcAft>
              <a:buClr>
                <a:srgbClr val="86837F"/>
              </a:buClr>
              <a:buSzPts val="2500"/>
              <a:buFont typeface="Arial"/>
              <a:buChar char="•"/>
              <a:defRPr sz="5000"/>
            </a:lvl5pPr>
            <a:lvl6pPr indent="-285750" lvl="5" marL="2743200" algn="l">
              <a:lnSpc>
                <a:spcPct val="120000"/>
              </a:lnSpc>
              <a:spcBef>
                <a:spcPts val="4500"/>
              </a:spcBef>
              <a:spcAft>
                <a:spcPts val="0"/>
              </a:spcAft>
              <a:buClr>
                <a:srgbClr val="86837F"/>
              </a:buClr>
              <a:buSzPts val="900"/>
              <a:buChar char="•"/>
              <a:defRPr/>
            </a:lvl6pPr>
            <a:lvl7pPr indent="-285750" lvl="6" marL="3200400" algn="l">
              <a:lnSpc>
                <a:spcPct val="120000"/>
              </a:lnSpc>
              <a:spcBef>
                <a:spcPts val="4500"/>
              </a:spcBef>
              <a:spcAft>
                <a:spcPts val="0"/>
              </a:spcAft>
              <a:buClr>
                <a:srgbClr val="86837F"/>
              </a:buClr>
              <a:buSzPts val="900"/>
              <a:buChar char="•"/>
              <a:defRPr/>
            </a:lvl7pPr>
            <a:lvl8pPr indent="-285750" lvl="7" marL="3657600" algn="l">
              <a:lnSpc>
                <a:spcPct val="120000"/>
              </a:lnSpc>
              <a:spcBef>
                <a:spcPts val="4500"/>
              </a:spcBef>
              <a:spcAft>
                <a:spcPts val="0"/>
              </a:spcAft>
              <a:buClr>
                <a:srgbClr val="86837F"/>
              </a:buClr>
              <a:buSzPts val="900"/>
              <a:buChar char="•"/>
              <a:defRPr/>
            </a:lvl8pPr>
            <a:lvl9pPr indent="-285750" lvl="8" marL="4114800" algn="l">
              <a:lnSpc>
                <a:spcPct val="120000"/>
              </a:lnSpc>
              <a:spcBef>
                <a:spcPts val="4500"/>
              </a:spcBef>
              <a:spcAft>
                <a:spcPts val="0"/>
              </a:spcAft>
              <a:buClr>
                <a:srgbClr val="86837F"/>
              </a:buClr>
              <a:buSzPts val="900"/>
              <a:buChar char="•"/>
              <a:defRPr/>
            </a:lvl9pPr>
          </a:lstStyle>
          <a:p/>
        </p:txBody>
      </p:sp>
      <p:sp>
        <p:nvSpPr>
          <p:cNvPr id="45" name="Google Shape;45;p16"/>
          <p:cNvSpPr txBox="1"/>
          <p:nvPr>
            <p:ph idx="12" type="sldNum"/>
          </p:nvPr>
        </p:nvSpPr>
        <p:spPr>
          <a:xfrm>
            <a:off x="11995150" y="13233400"/>
            <a:ext cx="419100" cy="508000"/>
          </a:xfrm>
          <a:prstGeom prst="rect">
            <a:avLst/>
          </a:prstGeom>
          <a:noFill/>
          <a:ln>
            <a:noFill/>
          </a:ln>
        </p:spPr>
        <p:txBody>
          <a:bodyPr anchorCtr="0" anchor="ctr" bIns="50800" lIns="50800" spcFirstLastPara="1" rIns="50800" wrap="square" tIns="50800">
            <a:spAutoFit/>
          </a:bodyPr>
          <a:lstStyle>
            <a:lvl1pPr indent="0" lvl="0"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1pPr>
            <a:lvl2pPr indent="0" lvl="1"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2pPr>
            <a:lvl3pPr indent="0" lvl="2"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3pPr>
            <a:lvl4pPr indent="0" lvl="3"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4pPr>
            <a:lvl5pPr indent="0" lvl="4"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5pPr>
            <a:lvl6pPr indent="0" lvl="5"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6pPr>
            <a:lvl7pPr indent="0" lvl="6"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7pPr>
            <a:lvl8pPr indent="0" lvl="7"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8pPr>
            <a:lvl9pPr indent="0" lvl="8" marL="0" algn="ctr">
              <a:lnSpc>
                <a:spcPct val="100000"/>
              </a:lnSpc>
              <a:spcBef>
                <a:spcPts val="0"/>
              </a:spcBef>
              <a:spcAft>
                <a:spcPts val="0"/>
              </a:spcAft>
              <a:buClr>
                <a:srgbClr val="F3F1DF"/>
              </a:buClr>
              <a:buSzPts val="2400"/>
              <a:buFont typeface="Palatino"/>
              <a:buNone/>
              <a:defRPr b="1" i="0" sz="2400">
                <a:solidFill>
                  <a:srgbClr val="F3F1DF"/>
                </a:solidFill>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7"/>
          <p:cNvSpPr txBox="1"/>
          <p:nvPr>
            <p:ph idx="1" type="body"/>
          </p:nvPr>
        </p:nvSpPr>
        <p:spPr>
          <a:xfrm>
            <a:off x="2387600" y="1295400"/>
            <a:ext cx="19621500" cy="11125200"/>
          </a:xfrm>
          <a:prstGeom prst="rect">
            <a:avLst/>
          </a:prstGeom>
          <a:noFill/>
          <a:ln>
            <a:noFill/>
          </a:ln>
        </p:spPr>
        <p:txBody>
          <a:bodyPr anchorCtr="0" anchor="ctr" bIns="50800" lIns="50800" spcFirstLastPara="1" rIns="50800" wrap="square" tIns="50800">
            <a:normAutofit/>
          </a:bodyPr>
          <a:lstStyle>
            <a:lvl1pPr indent="-412750" lvl="0" marL="457200" marR="0" rtl="0" algn="l">
              <a:lnSpc>
                <a:spcPct val="120000"/>
              </a:lnSpc>
              <a:spcBef>
                <a:spcPts val="4500"/>
              </a:spcBef>
              <a:spcAft>
                <a:spcPts val="0"/>
              </a:spcAft>
              <a:buClr>
                <a:schemeClr val="dk1"/>
              </a:buClr>
              <a:buSzPts val="2900"/>
              <a:buFont typeface="Arial"/>
              <a:buChar char="•"/>
              <a:defRPr b="0" i="1" sz="5800" u="none" cap="none" strike="noStrike">
                <a:solidFill>
                  <a:schemeClr val="dk1"/>
                </a:solidFill>
                <a:latin typeface="Arial"/>
                <a:ea typeface="Arial"/>
                <a:cs typeface="Arial"/>
                <a:sym typeface="Arial"/>
              </a:defRPr>
            </a:lvl1pPr>
            <a:lvl2pPr indent="-412750" lvl="1" marL="914400" marR="0" rtl="0" algn="l">
              <a:lnSpc>
                <a:spcPct val="120000"/>
              </a:lnSpc>
              <a:spcBef>
                <a:spcPts val="4500"/>
              </a:spcBef>
              <a:spcAft>
                <a:spcPts val="0"/>
              </a:spcAft>
              <a:buClr>
                <a:schemeClr val="dk1"/>
              </a:buClr>
              <a:buSzPts val="2900"/>
              <a:buFont typeface="Arial"/>
              <a:buChar char="•"/>
              <a:defRPr b="0" i="1" sz="5800" u="none" cap="none" strike="noStrike">
                <a:solidFill>
                  <a:schemeClr val="dk1"/>
                </a:solidFill>
                <a:latin typeface="Arial"/>
                <a:ea typeface="Arial"/>
                <a:cs typeface="Arial"/>
                <a:sym typeface="Arial"/>
              </a:defRPr>
            </a:lvl2pPr>
            <a:lvl3pPr indent="-412750" lvl="2" marL="1371600" marR="0" rtl="0" algn="l">
              <a:lnSpc>
                <a:spcPct val="120000"/>
              </a:lnSpc>
              <a:spcBef>
                <a:spcPts val="4500"/>
              </a:spcBef>
              <a:spcAft>
                <a:spcPts val="0"/>
              </a:spcAft>
              <a:buClr>
                <a:schemeClr val="dk1"/>
              </a:buClr>
              <a:buSzPts val="2900"/>
              <a:buFont typeface="Arial"/>
              <a:buChar char="•"/>
              <a:defRPr b="0" i="1" sz="5800" u="none" cap="none" strike="noStrike">
                <a:solidFill>
                  <a:schemeClr val="dk1"/>
                </a:solidFill>
                <a:latin typeface="Arial"/>
                <a:ea typeface="Arial"/>
                <a:cs typeface="Arial"/>
                <a:sym typeface="Arial"/>
              </a:defRPr>
            </a:lvl3pPr>
            <a:lvl4pPr indent="-412750" lvl="3" marL="1828800" marR="0" rtl="0" algn="l">
              <a:lnSpc>
                <a:spcPct val="120000"/>
              </a:lnSpc>
              <a:spcBef>
                <a:spcPts val="4500"/>
              </a:spcBef>
              <a:spcAft>
                <a:spcPts val="0"/>
              </a:spcAft>
              <a:buClr>
                <a:schemeClr val="dk1"/>
              </a:buClr>
              <a:buSzPts val="2900"/>
              <a:buFont typeface="Arial"/>
              <a:buChar char="•"/>
              <a:defRPr b="0" i="1" sz="5800" u="none" cap="none" strike="noStrike">
                <a:solidFill>
                  <a:schemeClr val="dk1"/>
                </a:solidFill>
                <a:latin typeface="Arial"/>
                <a:ea typeface="Arial"/>
                <a:cs typeface="Arial"/>
                <a:sym typeface="Arial"/>
              </a:defRPr>
            </a:lvl4pPr>
            <a:lvl5pPr indent="-412750" lvl="4" marL="2286000" marR="0" rtl="0" algn="l">
              <a:lnSpc>
                <a:spcPct val="120000"/>
              </a:lnSpc>
              <a:spcBef>
                <a:spcPts val="4500"/>
              </a:spcBef>
              <a:spcAft>
                <a:spcPts val="0"/>
              </a:spcAft>
              <a:buClr>
                <a:schemeClr val="dk1"/>
              </a:buClr>
              <a:buSzPts val="2900"/>
              <a:buFont typeface="Arial"/>
              <a:buChar char="•"/>
              <a:defRPr b="0" i="1" sz="5800" u="none" cap="none" strike="noStrike">
                <a:solidFill>
                  <a:schemeClr val="dk1"/>
                </a:solidFill>
                <a:latin typeface="Arial"/>
                <a:ea typeface="Arial"/>
                <a:cs typeface="Arial"/>
                <a:sym typeface="Arial"/>
              </a:defRPr>
            </a:lvl5pPr>
            <a:lvl6pPr indent="-412750" lvl="5" marL="2743200" marR="0" rtl="0" algn="l">
              <a:lnSpc>
                <a:spcPct val="120000"/>
              </a:lnSpc>
              <a:spcBef>
                <a:spcPts val="4500"/>
              </a:spcBef>
              <a:spcAft>
                <a:spcPts val="0"/>
              </a:spcAft>
              <a:buClr>
                <a:schemeClr val="dk1"/>
              </a:buClr>
              <a:buSzPts val="2900"/>
              <a:buFont typeface="Arial"/>
              <a:buChar char="•"/>
              <a:defRPr b="0" i="1" sz="5800" u="none" cap="none" strike="noStrike">
                <a:solidFill>
                  <a:schemeClr val="dk1"/>
                </a:solidFill>
                <a:latin typeface="Arial"/>
                <a:ea typeface="Arial"/>
                <a:cs typeface="Arial"/>
                <a:sym typeface="Arial"/>
              </a:defRPr>
            </a:lvl6pPr>
            <a:lvl7pPr indent="-412750" lvl="6" marL="3200400" marR="0" rtl="0" algn="l">
              <a:lnSpc>
                <a:spcPct val="120000"/>
              </a:lnSpc>
              <a:spcBef>
                <a:spcPts val="4500"/>
              </a:spcBef>
              <a:spcAft>
                <a:spcPts val="0"/>
              </a:spcAft>
              <a:buClr>
                <a:schemeClr val="dk1"/>
              </a:buClr>
              <a:buSzPts val="2900"/>
              <a:buFont typeface="Arial"/>
              <a:buChar char="•"/>
              <a:defRPr b="0" i="1" sz="5800" u="none" cap="none" strike="noStrike">
                <a:solidFill>
                  <a:schemeClr val="dk1"/>
                </a:solidFill>
                <a:latin typeface="Arial"/>
                <a:ea typeface="Arial"/>
                <a:cs typeface="Arial"/>
                <a:sym typeface="Arial"/>
              </a:defRPr>
            </a:lvl7pPr>
            <a:lvl8pPr indent="-412750" lvl="7" marL="3657600" marR="0" rtl="0" algn="l">
              <a:lnSpc>
                <a:spcPct val="120000"/>
              </a:lnSpc>
              <a:spcBef>
                <a:spcPts val="4500"/>
              </a:spcBef>
              <a:spcAft>
                <a:spcPts val="0"/>
              </a:spcAft>
              <a:buClr>
                <a:schemeClr val="dk1"/>
              </a:buClr>
              <a:buSzPts val="2900"/>
              <a:buFont typeface="Arial"/>
              <a:buChar char="•"/>
              <a:defRPr b="0" i="1" sz="5800" u="none" cap="none" strike="noStrike">
                <a:solidFill>
                  <a:schemeClr val="dk1"/>
                </a:solidFill>
                <a:latin typeface="Arial"/>
                <a:ea typeface="Arial"/>
                <a:cs typeface="Arial"/>
                <a:sym typeface="Arial"/>
              </a:defRPr>
            </a:lvl8pPr>
            <a:lvl9pPr indent="-412750" lvl="8" marL="4114800" marR="0" rtl="0" algn="l">
              <a:lnSpc>
                <a:spcPct val="120000"/>
              </a:lnSpc>
              <a:spcBef>
                <a:spcPts val="4500"/>
              </a:spcBef>
              <a:spcAft>
                <a:spcPts val="0"/>
              </a:spcAft>
              <a:buClr>
                <a:schemeClr val="dk1"/>
              </a:buClr>
              <a:buSzPts val="2900"/>
              <a:buFont typeface="Arial"/>
              <a:buChar char="•"/>
              <a:defRPr b="0" i="1" sz="5800" u="none" cap="none" strike="noStrike">
                <a:solidFill>
                  <a:schemeClr val="dk1"/>
                </a:solidFill>
                <a:latin typeface="Arial"/>
                <a:ea typeface="Arial"/>
                <a:cs typeface="Arial"/>
                <a:sym typeface="Arial"/>
              </a:defRPr>
            </a:lvl9pPr>
          </a:lstStyle>
          <a:p/>
        </p:txBody>
      </p:sp>
      <p:sp>
        <p:nvSpPr>
          <p:cNvPr id="7" name="Google Shape;7;p7"/>
          <p:cNvSpPr txBox="1"/>
          <p:nvPr>
            <p:ph type="title"/>
          </p:nvPr>
        </p:nvSpPr>
        <p:spPr>
          <a:xfrm>
            <a:off x="2387600" y="1193800"/>
            <a:ext cx="19621500" cy="2324100"/>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chemeClr val="dk1"/>
              </a:buClr>
              <a:buSzPts val="9400"/>
              <a:buFont typeface="Arial"/>
              <a:buNone/>
              <a:defRPr b="0" i="0" sz="94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rgbClr val="BCB08F"/>
              </a:buClr>
              <a:buSzPts val="9400"/>
              <a:buFont typeface="Arial"/>
              <a:buNone/>
              <a:defRPr b="0" i="0" sz="9400" u="none" cap="none" strike="noStrike">
                <a:solidFill>
                  <a:srgbClr val="BCB08F"/>
                </a:solidFill>
                <a:latin typeface="Arial"/>
                <a:ea typeface="Arial"/>
                <a:cs typeface="Arial"/>
                <a:sym typeface="Arial"/>
              </a:defRPr>
            </a:lvl2pPr>
            <a:lvl3pPr lvl="2" marR="0" rtl="0" algn="ctr">
              <a:lnSpc>
                <a:spcPct val="100000"/>
              </a:lnSpc>
              <a:spcBef>
                <a:spcPts val="0"/>
              </a:spcBef>
              <a:spcAft>
                <a:spcPts val="0"/>
              </a:spcAft>
              <a:buClr>
                <a:srgbClr val="BCB08F"/>
              </a:buClr>
              <a:buSzPts val="9400"/>
              <a:buFont typeface="Arial"/>
              <a:buNone/>
              <a:defRPr b="0" i="0" sz="9400" u="none" cap="none" strike="noStrike">
                <a:solidFill>
                  <a:srgbClr val="BCB08F"/>
                </a:solidFill>
                <a:latin typeface="Arial"/>
                <a:ea typeface="Arial"/>
                <a:cs typeface="Arial"/>
                <a:sym typeface="Arial"/>
              </a:defRPr>
            </a:lvl3pPr>
            <a:lvl4pPr lvl="3" marR="0" rtl="0" algn="ctr">
              <a:lnSpc>
                <a:spcPct val="100000"/>
              </a:lnSpc>
              <a:spcBef>
                <a:spcPts val="0"/>
              </a:spcBef>
              <a:spcAft>
                <a:spcPts val="0"/>
              </a:spcAft>
              <a:buClr>
                <a:srgbClr val="BCB08F"/>
              </a:buClr>
              <a:buSzPts val="9400"/>
              <a:buFont typeface="Arial"/>
              <a:buNone/>
              <a:defRPr b="0" i="0" sz="9400" u="none" cap="none" strike="noStrike">
                <a:solidFill>
                  <a:srgbClr val="BCB08F"/>
                </a:solidFill>
                <a:latin typeface="Arial"/>
                <a:ea typeface="Arial"/>
                <a:cs typeface="Arial"/>
                <a:sym typeface="Arial"/>
              </a:defRPr>
            </a:lvl4pPr>
            <a:lvl5pPr lvl="4" marR="0" rtl="0" algn="ctr">
              <a:lnSpc>
                <a:spcPct val="100000"/>
              </a:lnSpc>
              <a:spcBef>
                <a:spcPts val="0"/>
              </a:spcBef>
              <a:spcAft>
                <a:spcPts val="0"/>
              </a:spcAft>
              <a:buClr>
                <a:srgbClr val="BCB08F"/>
              </a:buClr>
              <a:buSzPts val="9400"/>
              <a:buFont typeface="Arial"/>
              <a:buNone/>
              <a:defRPr b="0" i="0" sz="9400" u="none" cap="none" strike="noStrike">
                <a:solidFill>
                  <a:srgbClr val="BCB08F"/>
                </a:solidFill>
                <a:latin typeface="Arial"/>
                <a:ea typeface="Arial"/>
                <a:cs typeface="Arial"/>
                <a:sym typeface="Arial"/>
              </a:defRPr>
            </a:lvl5pPr>
            <a:lvl6pPr lvl="5" marR="0" rtl="0" algn="ctr">
              <a:lnSpc>
                <a:spcPct val="100000"/>
              </a:lnSpc>
              <a:spcBef>
                <a:spcPts val="0"/>
              </a:spcBef>
              <a:spcAft>
                <a:spcPts val="0"/>
              </a:spcAft>
              <a:buClr>
                <a:srgbClr val="BCB08F"/>
              </a:buClr>
              <a:buSzPts val="9400"/>
              <a:buFont typeface="Arial"/>
              <a:buNone/>
              <a:defRPr b="0" i="0" sz="9400" u="none" cap="none" strike="noStrike">
                <a:solidFill>
                  <a:srgbClr val="BCB08F"/>
                </a:solidFill>
                <a:latin typeface="Arial"/>
                <a:ea typeface="Arial"/>
                <a:cs typeface="Arial"/>
                <a:sym typeface="Arial"/>
              </a:defRPr>
            </a:lvl6pPr>
            <a:lvl7pPr lvl="6" marR="0" rtl="0" algn="ctr">
              <a:lnSpc>
                <a:spcPct val="100000"/>
              </a:lnSpc>
              <a:spcBef>
                <a:spcPts val="0"/>
              </a:spcBef>
              <a:spcAft>
                <a:spcPts val="0"/>
              </a:spcAft>
              <a:buClr>
                <a:srgbClr val="BCB08F"/>
              </a:buClr>
              <a:buSzPts val="9400"/>
              <a:buFont typeface="Arial"/>
              <a:buNone/>
              <a:defRPr b="0" i="0" sz="9400" u="none" cap="none" strike="noStrike">
                <a:solidFill>
                  <a:srgbClr val="BCB08F"/>
                </a:solidFill>
                <a:latin typeface="Arial"/>
                <a:ea typeface="Arial"/>
                <a:cs typeface="Arial"/>
                <a:sym typeface="Arial"/>
              </a:defRPr>
            </a:lvl7pPr>
            <a:lvl8pPr lvl="7" marR="0" rtl="0" algn="ctr">
              <a:lnSpc>
                <a:spcPct val="100000"/>
              </a:lnSpc>
              <a:spcBef>
                <a:spcPts val="0"/>
              </a:spcBef>
              <a:spcAft>
                <a:spcPts val="0"/>
              </a:spcAft>
              <a:buClr>
                <a:srgbClr val="BCB08F"/>
              </a:buClr>
              <a:buSzPts val="9400"/>
              <a:buFont typeface="Arial"/>
              <a:buNone/>
              <a:defRPr b="0" i="0" sz="9400" u="none" cap="none" strike="noStrike">
                <a:solidFill>
                  <a:srgbClr val="BCB08F"/>
                </a:solidFill>
                <a:latin typeface="Arial"/>
                <a:ea typeface="Arial"/>
                <a:cs typeface="Arial"/>
                <a:sym typeface="Arial"/>
              </a:defRPr>
            </a:lvl8pPr>
            <a:lvl9pPr lvl="8" marR="0" rtl="0" algn="ctr">
              <a:lnSpc>
                <a:spcPct val="100000"/>
              </a:lnSpc>
              <a:spcBef>
                <a:spcPts val="0"/>
              </a:spcBef>
              <a:spcAft>
                <a:spcPts val="0"/>
              </a:spcAft>
              <a:buClr>
                <a:srgbClr val="BCB08F"/>
              </a:buClr>
              <a:buSzPts val="9400"/>
              <a:buFont typeface="Arial"/>
              <a:buNone/>
              <a:defRPr b="0" i="0" sz="9400" u="none" cap="none" strike="noStrike">
                <a:solidFill>
                  <a:srgbClr val="BCB08F"/>
                </a:solidFill>
                <a:latin typeface="Arial"/>
                <a:ea typeface="Arial"/>
                <a:cs typeface="Arial"/>
                <a:sym typeface="Arial"/>
              </a:defRPr>
            </a:lvl9pPr>
          </a:lstStyle>
          <a:p/>
        </p:txBody>
      </p:sp>
      <p:sp>
        <p:nvSpPr>
          <p:cNvPr id="8" name="Google Shape;8;p7"/>
          <p:cNvSpPr txBox="1"/>
          <p:nvPr>
            <p:ph idx="12" type="sldNum"/>
          </p:nvPr>
        </p:nvSpPr>
        <p:spPr>
          <a:xfrm>
            <a:off x="11995150" y="13233400"/>
            <a:ext cx="419100" cy="508000"/>
          </a:xfrm>
          <a:prstGeom prst="rect">
            <a:avLst/>
          </a:prstGeom>
          <a:noFill/>
          <a:ln>
            <a:noFill/>
          </a:ln>
        </p:spPr>
        <p:txBody>
          <a:bodyPr anchorCtr="0" anchor="ctr" bIns="50800" lIns="50800" spcFirstLastPara="1" rIns="50800" wrap="square" tIns="50800">
            <a:spAutoFit/>
          </a:bodyPr>
          <a:lstStyle>
            <a:lvl1pPr indent="0" lvl="0" marL="0" marR="0" rtl="0" algn="ctr">
              <a:lnSpc>
                <a:spcPct val="100000"/>
              </a:lnSpc>
              <a:spcBef>
                <a:spcPts val="0"/>
              </a:spcBef>
              <a:spcAft>
                <a:spcPts val="0"/>
              </a:spcAft>
              <a:buClr>
                <a:srgbClr val="F3F1DF"/>
              </a:buClr>
              <a:buSzPts val="2400"/>
              <a:buFont typeface="Palatino"/>
              <a:buNone/>
              <a:defRPr b="1" i="0" sz="2400" u="none" cap="none" strike="noStrike">
                <a:solidFill>
                  <a:srgbClr val="F3F1DF"/>
                </a:solidFill>
                <a:latin typeface="Palatino"/>
                <a:ea typeface="Palatino"/>
                <a:cs typeface="Palatino"/>
                <a:sym typeface="Palatino"/>
              </a:defRPr>
            </a:lvl1pPr>
            <a:lvl2pPr indent="0" lvl="1" marL="0" marR="0" rtl="0" algn="ctr">
              <a:lnSpc>
                <a:spcPct val="100000"/>
              </a:lnSpc>
              <a:spcBef>
                <a:spcPts val="0"/>
              </a:spcBef>
              <a:spcAft>
                <a:spcPts val="0"/>
              </a:spcAft>
              <a:buClr>
                <a:srgbClr val="F3F1DF"/>
              </a:buClr>
              <a:buSzPts val="2400"/>
              <a:buFont typeface="Palatino"/>
              <a:buNone/>
              <a:defRPr b="1" i="0" sz="2400" u="none" cap="none" strike="noStrike">
                <a:solidFill>
                  <a:srgbClr val="F3F1DF"/>
                </a:solidFill>
                <a:latin typeface="Palatino"/>
                <a:ea typeface="Palatino"/>
                <a:cs typeface="Palatino"/>
                <a:sym typeface="Palatino"/>
              </a:defRPr>
            </a:lvl2pPr>
            <a:lvl3pPr indent="0" lvl="2" marL="0" marR="0" rtl="0" algn="ctr">
              <a:lnSpc>
                <a:spcPct val="100000"/>
              </a:lnSpc>
              <a:spcBef>
                <a:spcPts val="0"/>
              </a:spcBef>
              <a:spcAft>
                <a:spcPts val="0"/>
              </a:spcAft>
              <a:buClr>
                <a:srgbClr val="F3F1DF"/>
              </a:buClr>
              <a:buSzPts val="2400"/>
              <a:buFont typeface="Palatino"/>
              <a:buNone/>
              <a:defRPr b="1" i="0" sz="2400" u="none" cap="none" strike="noStrike">
                <a:solidFill>
                  <a:srgbClr val="F3F1DF"/>
                </a:solidFill>
                <a:latin typeface="Palatino"/>
                <a:ea typeface="Palatino"/>
                <a:cs typeface="Palatino"/>
                <a:sym typeface="Palatino"/>
              </a:defRPr>
            </a:lvl3pPr>
            <a:lvl4pPr indent="0" lvl="3" marL="0" marR="0" rtl="0" algn="ctr">
              <a:lnSpc>
                <a:spcPct val="100000"/>
              </a:lnSpc>
              <a:spcBef>
                <a:spcPts val="0"/>
              </a:spcBef>
              <a:spcAft>
                <a:spcPts val="0"/>
              </a:spcAft>
              <a:buClr>
                <a:srgbClr val="F3F1DF"/>
              </a:buClr>
              <a:buSzPts val="2400"/>
              <a:buFont typeface="Palatino"/>
              <a:buNone/>
              <a:defRPr b="1" i="0" sz="2400" u="none" cap="none" strike="noStrike">
                <a:solidFill>
                  <a:srgbClr val="F3F1DF"/>
                </a:solidFill>
                <a:latin typeface="Palatino"/>
                <a:ea typeface="Palatino"/>
                <a:cs typeface="Palatino"/>
                <a:sym typeface="Palatino"/>
              </a:defRPr>
            </a:lvl4pPr>
            <a:lvl5pPr indent="0" lvl="4" marL="0" marR="0" rtl="0" algn="ctr">
              <a:lnSpc>
                <a:spcPct val="100000"/>
              </a:lnSpc>
              <a:spcBef>
                <a:spcPts val="0"/>
              </a:spcBef>
              <a:spcAft>
                <a:spcPts val="0"/>
              </a:spcAft>
              <a:buClr>
                <a:srgbClr val="F3F1DF"/>
              </a:buClr>
              <a:buSzPts val="2400"/>
              <a:buFont typeface="Palatino"/>
              <a:buNone/>
              <a:defRPr b="1" i="0" sz="2400" u="none" cap="none" strike="noStrike">
                <a:solidFill>
                  <a:srgbClr val="F3F1DF"/>
                </a:solidFill>
                <a:latin typeface="Palatino"/>
                <a:ea typeface="Palatino"/>
                <a:cs typeface="Palatino"/>
                <a:sym typeface="Palatino"/>
              </a:defRPr>
            </a:lvl5pPr>
            <a:lvl6pPr indent="0" lvl="5" marL="0" marR="0" rtl="0" algn="ctr">
              <a:lnSpc>
                <a:spcPct val="100000"/>
              </a:lnSpc>
              <a:spcBef>
                <a:spcPts val="0"/>
              </a:spcBef>
              <a:spcAft>
                <a:spcPts val="0"/>
              </a:spcAft>
              <a:buClr>
                <a:srgbClr val="F3F1DF"/>
              </a:buClr>
              <a:buSzPts val="2400"/>
              <a:buFont typeface="Palatino"/>
              <a:buNone/>
              <a:defRPr b="1" i="0" sz="2400" u="none" cap="none" strike="noStrike">
                <a:solidFill>
                  <a:srgbClr val="F3F1DF"/>
                </a:solidFill>
                <a:latin typeface="Palatino"/>
                <a:ea typeface="Palatino"/>
                <a:cs typeface="Palatino"/>
                <a:sym typeface="Palatino"/>
              </a:defRPr>
            </a:lvl6pPr>
            <a:lvl7pPr indent="0" lvl="6" marL="0" marR="0" rtl="0" algn="ctr">
              <a:lnSpc>
                <a:spcPct val="100000"/>
              </a:lnSpc>
              <a:spcBef>
                <a:spcPts val="0"/>
              </a:spcBef>
              <a:spcAft>
                <a:spcPts val="0"/>
              </a:spcAft>
              <a:buClr>
                <a:srgbClr val="F3F1DF"/>
              </a:buClr>
              <a:buSzPts val="2400"/>
              <a:buFont typeface="Palatino"/>
              <a:buNone/>
              <a:defRPr b="1" i="0" sz="2400" u="none" cap="none" strike="noStrike">
                <a:solidFill>
                  <a:srgbClr val="F3F1DF"/>
                </a:solidFill>
                <a:latin typeface="Palatino"/>
                <a:ea typeface="Palatino"/>
                <a:cs typeface="Palatino"/>
                <a:sym typeface="Palatino"/>
              </a:defRPr>
            </a:lvl7pPr>
            <a:lvl8pPr indent="0" lvl="7" marL="0" marR="0" rtl="0" algn="ctr">
              <a:lnSpc>
                <a:spcPct val="100000"/>
              </a:lnSpc>
              <a:spcBef>
                <a:spcPts val="0"/>
              </a:spcBef>
              <a:spcAft>
                <a:spcPts val="0"/>
              </a:spcAft>
              <a:buClr>
                <a:srgbClr val="F3F1DF"/>
              </a:buClr>
              <a:buSzPts val="2400"/>
              <a:buFont typeface="Palatino"/>
              <a:buNone/>
              <a:defRPr b="1" i="0" sz="2400" u="none" cap="none" strike="noStrike">
                <a:solidFill>
                  <a:srgbClr val="F3F1DF"/>
                </a:solidFill>
                <a:latin typeface="Palatino"/>
                <a:ea typeface="Palatino"/>
                <a:cs typeface="Palatino"/>
                <a:sym typeface="Palatino"/>
              </a:defRPr>
            </a:lvl8pPr>
            <a:lvl9pPr indent="0" lvl="8" marL="0" marR="0" rtl="0" algn="ctr">
              <a:lnSpc>
                <a:spcPct val="100000"/>
              </a:lnSpc>
              <a:spcBef>
                <a:spcPts val="0"/>
              </a:spcBef>
              <a:spcAft>
                <a:spcPts val="0"/>
              </a:spcAft>
              <a:buClr>
                <a:srgbClr val="F3F1DF"/>
              </a:buClr>
              <a:buSzPts val="2400"/>
              <a:buFont typeface="Palatino"/>
              <a:buNone/>
              <a:defRPr b="1" i="0" sz="2400" u="none" cap="none" strike="noStrike">
                <a:solidFill>
                  <a:srgbClr val="F3F1DF"/>
                </a:solidFill>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txBox="1"/>
          <p:nvPr>
            <p:ph idx="4294967295" type="ctrTitle"/>
          </p:nvPr>
        </p:nvSpPr>
        <p:spPr>
          <a:xfrm>
            <a:off x="3454400" y="3200400"/>
            <a:ext cx="17475200" cy="3962400"/>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F4D799"/>
              </a:buClr>
              <a:buSzPts val="8374"/>
              <a:buFont typeface="Arial"/>
              <a:buNone/>
            </a:pPr>
            <a:r>
              <a:rPr b="0" i="0" lang="en-US" sz="8374" u="none" cap="none" strike="noStrike">
                <a:solidFill>
                  <a:srgbClr val="F4D799"/>
                </a:solidFill>
                <a:latin typeface="Arial"/>
                <a:ea typeface="Arial"/>
                <a:cs typeface="Arial"/>
                <a:sym typeface="Arial"/>
              </a:rPr>
              <a:t>Maximum Bipartite Matching</a:t>
            </a:r>
            <a:endParaRPr/>
          </a:p>
          <a:p>
            <a:pPr indent="0" lvl="0" marL="0" marR="0" rtl="0" algn="ctr">
              <a:lnSpc>
                <a:spcPct val="100000"/>
              </a:lnSpc>
              <a:spcBef>
                <a:spcPts val="0"/>
              </a:spcBef>
              <a:spcAft>
                <a:spcPts val="0"/>
              </a:spcAft>
              <a:buClr>
                <a:srgbClr val="F4D799"/>
              </a:buClr>
              <a:buSzPts val="8374"/>
              <a:buFont typeface="Arial"/>
              <a:buNone/>
            </a:pPr>
            <a:r>
              <a:rPr b="0" i="0" lang="en-US" sz="8374" u="none" cap="none" strike="noStrike">
                <a:solidFill>
                  <a:srgbClr val="F4D799"/>
                </a:solidFill>
                <a:latin typeface="Arial"/>
                <a:ea typeface="Arial"/>
                <a:cs typeface="Arial"/>
                <a:sym typeface="Arial"/>
              </a:rPr>
              <a:t>and</a:t>
            </a:r>
            <a:endParaRPr/>
          </a:p>
          <a:p>
            <a:pPr indent="0" lvl="0" marL="0" marR="0" rtl="0" algn="ctr">
              <a:lnSpc>
                <a:spcPct val="100000"/>
              </a:lnSpc>
              <a:spcBef>
                <a:spcPts val="0"/>
              </a:spcBef>
              <a:spcAft>
                <a:spcPts val="0"/>
              </a:spcAft>
              <a:buClr>
                <a:srgbClr val="F4D799"/>
              </a:buClr>
              <a:buSzPts val="8374"/>
              <a:buFont typeface="Arial"/>
              <a:buNone/>
            </a:pPr>
            <a:r>
              <a:rPr b="0" i="0" lang="en-US" sz="8374" u="none" cap="none" strike="noStrike">
                <a:solidFill>
                  <a:srgbClr val="F4D799"/>
                </a:solidFill>
                <a:latin typeface="Arial"/>
                <a:ea typeface="Arial"/>
                <a:cs typeface="Arial"/>
                <a:sym typeface="Arial"/>
              </a:rPr>
              <a:t>Maximum Flow</a:t>
            </a:r>
            <a:endParaRPr/>
          </a:p>
        </p:txBody>
      </p:sp>
      <p:sp>
        <p:nvSpPr>
          <p:cNvPr id="69" name="Google Shape;69;p1"/>
          <p:cNvSpPr txBox="1"/>
          <p:nvPr>
            <p:ph idx="4294967295" type="subTitle"/>
          </p:nvPr>
        </p:nvSpPr>
        <p:spPr>
          <a:xfrm>
            <a:off x="3454400" y="8305800"/>
            <a:ext cx="17475200" cy="1981200"/>
          </a:xfrm>
          <a:prstGeom prst="rect">
            <a:avLst/>
          </a:prstGeom>
          <a:noFill/>
          <a:ln>
            <a:noFill/>
          </a:ln>
        </p:spPr>
        <p:txBody>
          <a:bodyPr anchorCtr="0" anchor="t" bIns="50800" lIns="50800" spcFirstLastPara="1" rIns="50800" wrap="square" tIns="50800">
            <a:normAutofit/>
          </a:bodyPr>
          <a:lstStyle/>
          <a:p>
            <a:pPr indent="0" lvl="0" marL="0" marR="0" rtl="0" algn="ctr">
              <a:lnSpc>
                <a:spcPct val="120000"/>
              </a:lnSpc>
              <a:spcBef>
                <a:spcPts val="0"/>
              </a:spcBef>
              <a:spcAft>
                <a:spcPts val="0"/>
              </a:spcAft>
              <a:buClr>
                <a:srgbClr val="C8AF7B"/>
              </a:buClr>
              <a:buSzPts val="4600"/>
              <a:buFont typeface="Arial"/>
              <a:buNone/>
            </a:pPr>
            <a:r>
              <a:rPr b="0" i="1" lang="en-US" sz="4600" u="none" cap="none" strike="noStrike">
                <a:solidFill>
                  <a:srgbClr val="C8AF7B"/>
                </a:solidFill>
                <a:latin typeface="Arial"/>
                <a:ea typeface="Arial"/>
                <a:cs typeface="Arial"/>
                <a:sym typeface="Arial"/>
              </a:rPr>
              <a:t>Erik Senekal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1f0c98eeee9_0_76"/>
          <p:cNvSpPr txBox="1"/>
          <p:nvPr>
            <p:ph type="title"/>
          </p:nvPr>
        </p:nvSpPr>
        <p:spPr>
          <a:xfrm>
            <a:off x="2387600" y="1193800"/>
            <a:ext cx="19621500" cy="2324100"/>
          </a:xfrm>
          <a:prstGeom prst="rect">
            <a:avLst/>
          </a:prstGeom>
        </p:spPr>
        <p:txBody>
          <a:bodyPr anchorCtr="0" anchor="ctr" bIns="50800" lIns="50800" spcFirstLastPara="1" rIns="50800" wrap="square" tIns="50800">
            <a:normAutofit fontScale="90000"/>
          </a:bodyPr>
          <a:lstStyle/>
          <a:p>
            <a:pPr indent="0" lvl="0" marL="0" rtl="0" algn="ctr">
              <a:spcBef>
                <a:spcPts val="0"/>
              </a:spcBef>
              <a:spcAft>
                <a:spcPts val="0"/>
              </a:spcAft>
              <a:buNone/>
            </a:pPr>
            <a:r>
              <a:rPr lang="en-US"/>
              <a:t>How do you solve the maximum flow problem?</a:t>
            </a:r>
            <a:endParaRPr/>
          </a:p>
        </p:txBody>
      </p:sp>
      <p:sp>
        <p:nvSpPr>
          <p:cNvPr id="127" name="Google Shape;127;g1f0c98eeee9_0_76"/>
          <p:cNvSpPr txBox="1"/>
          <p:nvPr>
            <p:ph idx="1" type="body"/>
          </p:nvPr>
        </p:nvSpPr>
        <p:spPr>
          <a:xfrm>
            <a:off x="1223700" y="4330700"/>
            <a:ext cx="12504000" cy="7899300"/>
          </a:xfrm>
          <a:prstGeom prst="rect">
            <a:avLst/>
          </a:prstGeom>
        </p:spPr>
        <p:txBody>
          <a:bodyPr anchorCtr="0" anchor="ctr" bIns="50800" lIns="50800" spcFirstLastPara="1" rIns="50800" wrap="square" tIns="50800">
            <a:normAutofit lnSpcReduction="10000"/>
          </a:bodyPr>
          <a:lstStyle/>
          <a:p>
            <a:pPr indent="-387350" lvl="0" marL="457200" rtl="0" algn="l">
              <a:spcBef>
                <a:spcPts val="3900"/>
              </a:spcBef>
              <a:spcAft>
                <a:spcPts val="0"/>
              </a:spcAft>
              <a:buSzPts val="2500"/>
              <a:buChar char="❖"/>
            </a:pPr>
            <a:r>
              <a:rPr lang="en-US"/>
              <a:t>So when such a path is found, all the edge weights on the path is decreased by the minimum value on the path. This is because the remaining capacity of the bridges are now less.</a:t>
            </a:r>
            <a:endParaRPr/>
          </a:p>
          <a:p>
            <a:pPr indent="-387350" lvl="0" marL="457200" rtl="0" algn="l">
              <a:spcBef>
                <a:spcPts val="0"/>
              </a:spcBef>
              <a:spcAft>
                <a:spcPts val="0"/>
              </a:spcAft>
              <a:buSzPts val="2500"/>
              <a:buChar char="❖"/>
            </a:pPr>
            <a:r>
              <a:rPr lang="en-US"/>
              <a:t>The reverse edge is increased by the minimum weight on the path since the flow over each bridge has increased.</a:t>
            </a:r>
            <a:endParaRPr/>
          </a:p>
          <a:p>
            <a:pPr indent="-387350" lvl="0" marL="457200" rtl="0" algn="l">
              <a:spcBef>
                <a:spcPts val="0"/>
              </a:spcBef>
              <a:spcAft>
                <a:spcPts val="0"/>
              </a:spcAft>
              <a:buSzPts val="2500"/>
              <a:buChar char="❖"/>
            </a:pPr>
            <a:r>
              <a:rPr lang="en-US"/>
              <a:t>If no path is found the process is finished.</a:t>
            </a:r>
            <a:endParaRPr/>
          </a:p>
        </p:txBody>
      </p:sp>
      <p:pic>
        <p:nvPicPr>
          <p:cNvPr id="128" name="Google Shape;128;g1f0c98eeee9_0_76"/>
          <p:cNvPicPr preferRelativeResize="0"/>
          <p:nvPr/>
        </p:nvPicPr>
        <p:blipFill>
          <a:blip r:embed="rId3">
            <a:alphaModFix/>
          </a:blip>
          <a:stretch>
            <a:fillRect/>
          </a:stretch>
        </p:blipFill>
        <p:spPr>
          <a:xfrm>
            <a:off x="13850325" y="5197650"/>
            <a:ext cx="9012977" cy="58751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f0c98eeee9_0_88"/>
          <p:cNvSpPr txBox="1"/>
          <p:nvPr>
            <p:ph type="title"/>
          </p:nvPr>
        </p:nvSpPr>
        <p:spPr>
          <a:xfrm>
            <a:off x="2387600" y="1193800"/>
            <a:ext cx="19621500" cy="2324100"/>
          </a:xfrm>
          <a:prstGeom prst="rect">
            <a:avLst/>
          </a:prstGeom>
        </p:spPr>
        <p:txBody>
          <a:bodyPr anchorCtr="0" anchor="ctr" bIns="50800" lIns="50800" spcFirstLastPara="1" rIns="50800" wrap="square" tIns="50800">
            <a:normAutofit fontScale="90000"/>
          </a:bodyPr>
          <a:lstStyle/>
          <a:p>
            <a:pPr indent="0" lvl="0" marL="0" rtl="0" algn="ctr">
              <a:spcBef>
                <a:spcPts val="0"/>
              </a:spcBef>
              <a:spcAft>
                <a:spcPts val="0"/>
              </a:spcAft>
              <a:buNone/>
            </a:pPr>
            <a:r>
              <a:rPr lang="en-US"/>
              <a:t>How do you solve the maximum flow problem?</a:t>
            </a:r>
            <a:endParaRPr/>
          </a:p>
        </p:txBody>
      </p:sp>
      <p:sp>
        <p:nvSpPr>
          <p:cNvPr id="134" name="Google Shape;134;g1f0c98eeee9_0_88"/>
          <p:cNvSpPr txBox="1"/>
          <p:nvPr>
            <p:ph idx="1" type="body"/>
          </p:nvPr>
        </p:nvSpPr>
        <p:spPr>
          <a:xfrm>
            <a:off x="1223700" y="4330700"/>
            <a:ext cx="12504000" cy="7899300"/>
          </a:xfrm>
          <a:prstGeom prst="rect">
            <a:avLst/>
          </a:prstGeom>
        </p:spPr>
        <p:txBody>
          <a:bodyPr anchorCtr="0" anchor="ctr" bIns="50800" lIns="50800" spcFirstLastPara="1" rIns="50800" wrap="square" tIns="50800">
            <a:normAutofit/>
          </a:bodyPr>
          <a:lstStyle/>
          <a:p>
            <a:pPr indent="-387350" lvl="0" marL="457200" rtl="0" algn="l">
              <a:spcBef>
                <a:spcPts val="3900"/>
              </a:spcBef>
              <a:spcAft>
                <a:spcPts val="0"/>
              </a:spcAft>
              <a:buSzPts val="2500"/>
              <a:buChar char="❖"/>
            </a:pPr>
            <a:r>
              <a:rPr lang="en-US"/>
              <a:t>The question of how to find these augmenting paths still remains.</a:t>
            </a:r>
            <a:endParaRPr/>
          </a:p>
          <a:p>
            <a:pPr indent="-387350" lvl="0" marL="457200" rtl="0" algn="l">
              <a:spcBef>
                <a:spcPts val="0"/>
              </a:spcBef>
              <a:spcAft>
                <a:spcPts val="0"/>
              </a:spcAft>
              <a:buSzPts val="2500"/>
              <a:buChar char="❖"/>
            </a:pPr>
            <a:r>
              <a:rPr lang="en-US"/>
              <a:t>It turns out that simple DFS or BFS works well enough.</a:t>
            </a:r>
            <a:endParaRPr/>
          </a:p>
        </p:txBody>
      </p:sp>
      <p:pic>
        <p:nvPicPr>
          <p:cNvPr id="135" name="Google Shape;135;g1f0c98eeee9_0_88"/>
          <p:cNvPicPr preferRelativeResize="0"/>
          <p:nvPr/>
        </p:nvPicPr>
        <p:blipFill>
          <a:blip r:embed="rId3">
            <a:alphaModFix/>
          </a:blip>
          <a:stretch>
            <a:fillRect/>
          </a:stretch>
        </p:blipFill>
        <p:spPr>
          <a:xfrm>
            <a:off x="13850325" y="5197650"/>
            <a:ext cx="9012977" cy="58751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1f0c98eeee9_0_82"/>
          <p:cNvSpPr txBox="1"/>
          <p:nvPr>
            <p:ph type="title"/>
          </p:nvPr>
        </p:nvSpPr>
        <p:spPr>
          <a:xfrm>
            <a:off x="2387600" y="1193800"/>
            <a:ext cx="19621500" cy="2324100"/>
          </a:xfrm>
          <a:prstGeom prst="rect">
            <a:avLst/>
          </a:prstGeom>
        </p:spPr>
        <p:txBody>
          <a:bodyPr anchorCtr="0" anchor="ctr" bIns="50800" lIns="50800" spcFirstLastPara="1" rIns="50800" wrap="square" tIns="50800">
            <a:normAutofit/>
          </a:bodyPr>
          <a:lstStyle/>
          <a:p>
            <a:pPr indent="0" lvl="0" marL="0" rtl="0" algn="ctr">
              <a:spcBef>
                <a:spcPts val="0"/>
              </a:spcBef>
              <a:spcAft>
                <a:spcPts val="0"/>
              </a:spcAft>
              <a:buNone/>
            </a:pPr>
            <a:r>
              <a:rPr lang="en-US"/>
              <a:t>But why does this work?</a:t>
            </a:r>
            <a:endParaRPr/>
          </a:p>
        </p:txBody>
      </p:sp>
      <p:sp>
        <p:nvSpPr>
          <p:cNvPr id="141" name="Google Shape;141;g1f0c98eeee9_0_82"/>
          <p:cNvSpPr txBox="1"/>
          <p:nvPr>
            <p:ph idx="1" type="body"/>
          </p:nvPr>
        </p:nvSpPr>
        <p:spPr>
          <a:xfrm>
            <a:off x="1223700" y="4330700"/>
            <a:ext cx="12504000" cy="7899300"/>
          </a:xfrm>
          <a:prstGeom prst="rect">
            <a:avLst/>
          </a:prstGeom>
        </p:spPr>
        <p:txBody>
          <a:bodyPr anchorCtr="0" anchor="ctr" bIns="50800" lIns="50800" spcFirstLastPara="1" rIns="50800" wrap="square" tIns="50800">
            <a:normAutofit lnSpcReduction="20000"/>
          </a:bodyPr>
          <a:lstStyle/>
          <a:p>
            <a:pPr indent="-387350" lvl="0" marL="457200" rtl="0" algn="l">
              <a:spcBef>
                <a:spcPts val="3900"/>
              </a:spcBef>
              <a:spcAft>
                <a:spcPts val="0"/>
              </a:spcAft>
              <a:buSzPts val="2500"/>
              <a:buChar char="❖"/>
            </a:pPr>
            <a:r>
              <a:rPr lang="en-US"/>
              <a:t>This algorithm is called Ford-Fulkerson and it is guaranteed to work because reverse edges can also form part of the paths.</a:t>
            </a:r>
            <a:endParaRPr/>
          </a:p>
          <a:p>
            <a:pPr indent="-387350" lvl="0" marL="457200" rtl="0" algn="l">
              <a:spcBef>
                <a:spcPts val="0"/>
              </a:spcBef>
              <a:spcAft>
                <a:spcPts val="0"/>
              </a:spcAft>
              <a:buSzPts val="2500"/>
              <a:buChar char="❖"/>
            </a:pPr>
            <a:r>
              <a:rPr lang="en-US"/>
              <a:t>If at any point we did not route the flow optimally, the reverse edges guarantee that this action is reversible.</a:t>
            </a:r>
            <a:endParaRPr/>
          </a:p>
          <a:p>
            <a:pPr indent="-387350" lvl="0" marL="457200" rtl="0" algn="l">
              <a:spcBef>
                <a:spcPts val="0"/>
              </a:spcBef>
              <a:spcAft>
                <a:spcPts val="0"/>
              </a:spcAft>
              <a:buSzPts val="2500"/>
              <a:buChar char="❖"/>
            </a:pPr>
            <a:r>
              <a:rPr lang="en-US"/>
              <a:t>If we continue the process of finding augmenting paths, we eventually find the maximum flow.</a:t>
            </a:r>
            <a:endParaRPr/>
          </a:p>
        </p:txBody>
      </p:sp>
      <p:pic>
        <p:nvPicPr>
          <p:cNvPr id="142" name="Google Shape;142;g1f0c98eeee9_0_82"/>
          <p:cNvPicPr preferRelativeResize="0"/>
          <p:nvPr/>
        </p:nvPicPr>
        <p:blipFill>
          <a:blip r:embed="rId3">
            <a:alphaModFix/>
          </a:blip>
          <a:stretch>
            <a:fillRect/>
          </a:stretch>
        </p:blipFill>
        <p:spPr>
          <a:xfrm>
            <a:off x="13850325" y="5197650"/>
            <a:ext cx="9012977" cy="58751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1f0c98eeee9_0_94"/>
          <p:cNvSpPr txBox="1"/>
          <p:nvPr>
            <p:ph type="title"/>
          </p:nvPr>
        </p:nvSpPr>
        <p:spPr>
          <a:xfrm>
            <a:off x="1432050" y="1193800"/>
            <a:ext cx="21580200" cy="2324100"/>
          </a:xfrm>
          <a:prstGeom prst="rect">
            <a:avLst/>
          </a:prstGeom>
        </p:spPr>
        <p:txBody>
          <a:bodyPr anchorCtr="0" anchor="ctr" bIns="50800" lIns="50800" spcFirstLastPara="1" rIns="50800" wrap="square" tIns="50800">
            <a:normAutofit fontScale="90000"/>
          </a:bodyPr>
          <a:lstStyle/>
          <a:p>
            <a:pPr indent="0" lvl="0" marL="0" rtl="0" algn="ctr">
              <a:spcBef>
                <a:spcPts val="0"/>
              </a:spcBef>
              <a:spcAft>
                <a:spcPts val="0"/>
              </a:spcAft>
              <a:buNone/>
            </a:pPr>
            <a:r>
              <a:rPr lang="en-US"/>
              <a:t>Let’s see Ford-Fulkerson in action.</a:t>
            </a:r>
            <a:endParaRPr/>
          </a:p>
          <a:p>
            <a:pPr indent="0" lvl="0" marL="0" rtl="0" algn="ctr">
              <a:spcBef>
                <a:spcPts val="0"/>
              </a:spcBef>
              <a:spcAft>
                <a:spcPts val="0"/>
              </a:spcAft>
              <a:buNone/>
            </a:pPr>
            <a:r>
              <a:rPr lang="en-US"/>
              <a:t>Augmenting paths are highlighted in yellow.</a:t>
            </a:r>
            <a:endParaRPr/>
          </a:p>
        </p:txBody>
      </p:sp>
      <p:pic>
        <p:nvPicPr>
          <p:cNvPr id="148" name="Google Shape;148;g1f0c98eeee9_0_94"/>
          <p:cNvPicPr preferRelativeResize="0"/>
          <p:nvPr/>
        </p:nvPicPr>
        <p:blipFill>
          <a:blip r:embed="rId3">
            <a:alphaModFix/>
          </a:blip>
          <a:stretch>
            <a:fillRect/>
          </a:stretch>
        </p:blipFill>
        <p:spPr>
          <a:xfrm>
            <a:off x="1432050" y="5009750"/>
            <a:ext cx="9584548" cy="6247750"/>
          </a:xfrm>
          <a:prstGeom prst="rect">
            <a:avLst/>
          </a:prstGeom>
          <a:noFill/>
          <a:ln>
            <a:noFill/>
          </a:ln>
        </p:spPr>
      </p:pic>
      <p:pic>
        <p:nvPicPr>
          <p:cNvPr id="149" name="Google Shape;149;g1f0c98eeee9_0_94"/>
          <p:cNvPicPr preferRelativeResize="0"/>
          <p:nvPr/>
        </p:nvPicPr>
        <p:blipFill rotWithShape="1">
          <a:blip r:embed="rId4">
            <a:alphaModFix/>
          </a:blip>
          <a:srcRect b="0" l="0" r="0" t="0"/>
          <a:stretch/>
        </p:blipFill>
        <p:spPr>
          <a:xfrm>
            <a:off x="13427691" y="5009750"/>
            <a:ext cx="9584558" cy="6247750"/>
          </a:xfrm>
          <a:prstGeom prst="rect">
            <a:avLst/>
          </a:prstGeom>
          <a:noFill/>
          <a:ln>
            <a:noFill/>
          </a:ln>
        </p:spPr>
      </p:pic>
      <p:sp>
        <p:nvSpPr>
          <p:cNvPr id="150" name="Google Shape;150;g1f0c98eeee9_0_94"/>
          <p:cNvSpPr/>
          <p:nvPr/>
        </p:nvSpPr>
        <p:spPr>
          <a:xfrm>
            <a:off x="11224950" y="7686150"/>
            <a:ext cx="1994400" cy="8334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1" name="Google Shape;151;g1f0c98eeee9_0_94"/>
          <p:cNvSpPr txBox="1"/>
          <p:nvPr/>
        </p:nvSpPr>
        <p:spPr>
          <a:xfrm>
            <a:off x="10024050" y="4134650"/>
            <a:ext cx="4346700" cy="77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800">
                <a:solidFill>
                  <a:schemeClr val="dk1"/>
                </a:solidFill>
              </a:rPr>
              <a:t>Step 1</a:t>
            </a:r>
            <a:endParaRPr sz="5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68b5bd8181_0_0"/>
          <p:cNvSpPr txBox="1"/>
          <p:nvPr>
            <p:ph type="title"/>
          </p:nvPr>
        </p:nvSpPr>
        <p:spPr>
          <a:xfrm>
            <a:off x="1432050" y="1193800"/>
            <a:ext cx="21580200" cy="2324100"/>
          </a:xfrm>
          <a:prstGeom prst="rect">
            <a:avLst/>
          </a:prstGeom>
        </p:spPr>
        <p:txBody>
          <a:bodyPr anchorCtr="0" anchor="ctr" bIns="50800" lIns="50800" spcFirstLastPara="1" rIns="50800" wrap="square" tIns="50800">
            <a:normAutofit fontScale="90000"/>
          </a:bodyPr>
          <a:lstStyle/>
          <a:p>
            <a:pPr indent="0" lvl="0" marL="0" rtl="0" algn="ctr">
              <a:spcBef>
                <a:spcPts val="0"/>
              </a:spcBef>
              <a:spcAft>
                <a:spcPts val="0"/>
              </a:spcAft>
              <a:buNone/>
            </a:pPr>
            <a:r>
              <a:rPr lang="en-US"/>
              <a:t>Let’s see Ford-Fulkerson in action.</a:t>
            </a:r>
            <a:endParaRPr/>
          </a:p>
          <a:p>
            <a:pPr indent="0" lvl="0" marL="0" rtl="0" algn="ctr">
              <a:spcBef>
                <a:spcPts val="0"/>
              </a:spcBef>
              <a:spcAft>
                <a:spcPts val="0"/>
              </a:spcAft>
              <a:buNone/>
            </a:pPr>
            <a:r>
              <a:rPr lang="en-US"/>
              <a:t>Augmenting paths are highlighted in yellow.</a:t>
            </a:r>
            <a:endParaRPr/>
          </a:p>
        </p:txBody>
      </p:sp>
      <p:pic>
        <p:nvPicPr>
          <p:cNvPr id="157" name="Google Shape;157;g268b5bd8181_0_0"/>
          <p:cNvPicPr preferRelativeResize="0"/>
          <p:nvPr/>
        </p:nvPicPr>
        <p:blipFill rotWithShape="1">
          <a:blip r:embed="rId3">
            <a:alphaModFix/>
          </a:blip>
          <a:srcRect b="0" l="0" r="0" t="0"/>
          <a:stretch/>
        </p:blipFill>
        <p:spPr>
          <a:xfrm>
            <a:off x="1432050" y="5009750"/>
            <a:ext cx="9584548" cy="6247750"/>
          </a:xfrm>
          <a:prstGeom prst="rect">
            <a:avLst/>
          </a:prstGeom>
          <a:noFill/>
          <a:ln>
            <a:noFill/>
          </a:ln>
        </p:spPr>
      </p:pic>
      <p:pic>
        <p:nvPicPr>
          <p:cNvPr id="158" name="Google Shape;158;g268b5bd8181_0_0"/>
          <p:cNvPicPr preferRelativeResize="0"/>
          <p:nvPr/>
        </p:nvPicPr>
        <p:blipFill rotWithShape="1">
          <a:blip r:embed="rId4">
            <a:alphaModFix/>
          </a:blip>
          <a:srcRect b="0" l="0" r="0" t="0"/>
          <a:stretch/>
        </p:blipFill>
        <p:spPr>
          <a:xfrm>
            <a:off x="13427691" y="5009750"/>
            <a:ext cx="9584558" cy="6247750"/>
          </a:xfrm>
          <a:prstGeom prst="rect">
            <a:avLst/>
          </a:prstGeom>
          <a:noFill/>
          <a:ln>
            <a:noFill/>
          </a:ln>
        </p:spPr>
      </p:pic>
      <p:sp>
        <p:nvSpPr>
          <p:cNvPr id="159" name="Google Shape;159;g268b5bd8181_0_0"/>
          <p:cNvSpPr/>
          <p:nvPr/>
        </p:nvSpPr>
        <p:spPr>
          <a:xfrm>
            <a:off x="11224950" y="7686150"/>
            <a:ext cx="1994400" cy="8334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 name="Google Shape;160;g268b5bd8181_0_0"/>
          <p:cNvSpPr txBox="1"/>
          <p:nvPr/>
        </p:nvSpPr>
        <p:spPr>
          <a:xfrm>
            <a:off x="10024050" y="4134650"/>
            <a:ext cx="4346700" cy="77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800">
                <a:solidFill>
                  <a:schemeClr val="dk1"/>
                </a:solidFill>
              </a:rPr>
              <a:t>Step 2</a:t>
            </a:r>
            <a:endParaRPr sz="5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68b5bd8181_0_7"/>
          <p:cNvSpPr txBox="1"/>
          <p:nvPr>
            <p:ph type="title"/>
          </p:nvPr>
        </p:nvSpPr>
        <p:spPr>
          <a:xfrm>
            <a:off x="1432050" y="1193800"/>
            <a:ext cx="21580200" cy="2324100"/>
          </a:xfrm>
          <a:prstGeom prst="rect">
            <a:avLst/>
          </a:prstGeom>
        </p:spPr>
        <p:txBody>
          <a:bodyPr anchorCtr="0" anchor="ctr" bIns="50800" lIns="50800" spcFirstLastPara="1" rIns="50800" wrap="square" tIns="50800">
            <a:normAutofit fontScale="90000"/>
          </a:bodyPr>
          <a:lstStyle/>
          <a:p>
            <a:pPr indent="0" lvl="0" marL="0" rtl="0" algn="ctr">
              <a:spcBef>
                <a:spcPts val="0"/>
              </a:spcBef>
              <a:spcAft>
                <a:spcPts val="0"/>
              </a:spcAft>
              <a:buNone/>
            </a:pPr>
            <a:r>
              <a:rPr lang="en-US"/>
              <a:t>Let’s see Ford-Fulkerson in action.</a:t>
            </a:r>
            <a:endParaRPr/>
          </a:p>
          <a:p>
            <a:pPr indent="0" lvl="0" marL="0" rtl="0" algn="ctr">
              <a:spcBef>
                <a:spcPts val="0"/>
              </a:spcBef>
              <a:spcAft>
                <a:spcPts val="0"/>
              </a:spcAft>
              <a:buNone/>
            </a:pPr>
            <a:r>
              <a:rPr lang="en-US"/>
              <a:t>Augmenting paths are highlighted in yellow.</a:t>
            </a:r>
            <a:endParaRPr/>
          </a:p>
        </p:txBody>
      </p:sp>
      <p:pic>
        <p:nvPicPr>
          <p:cNvPr id="166" name="Google Shape;166;g268b5bd8181_0_7"/>
          <p:cNvPicPr preferRelativeResize="0"/>
          <p:nvPr/>
        </p:nvPicPr>
        <p:blipFill rotWithShape="1">
          <a:blip r:embed="rId3">
            <a:alphaModFix/>
          </a:blip>
          <a:srcRect b="0" l="0" r="0" t="0"/>
          <a:stretch/>
        </p:blipFill>
        <p:spPr>
          <a:xfrm>
            <a:off x="1432050" y="5009750"/>
            <a:ext cx="9584548" cy="6247750"/>
          </a:xfrm>
          <a:prstGeom prst="rect">
            <a:avLst/>
          </a:prstGeom>
          <a:noFill/>
          <a:ln>
            <a:noFill/>
          </a:ln>
        </p:spPr>
      </p:pic>
      <p:pic>
        <p:nvPicPr>
          <p:cNvPr id="167" name="Google Shape;167;g268b5bd8181_0_7"/>
          <p:cNvPicPr preferRelativeResize="0"/>
          <p:nvPr/>
        </p:nvPicPr>
        <p:blipFill rotWithShape="1">
          <a:blip r:embed="rId4">
            <a:alphaModFix/>
          </a:blip>
          <a:srcRect b="0" l="0" r="0" t="0"/>
          <a:stretch/>
        </p:blipFill>
        <p:spPr>
          <a:xfrm>
            <a:off x="13427691" y="5009750"/>
            <a:ext cx="9584558" cy="6247750"/>
          </a:xfrm>
          <a:prstGeom prst="rect">
            <a:avLst/>
          </a:prstGeom>
          <a:noFill/>
          <a:ln>
            <a:noFill/>
          </a:ln>
        </p:spPr>
      </p:pic>
      <p:sp>
        <p:nvSpPr>
          <p:cNvPr id="168" name="Google Shape;168;g268b5bd8181_0_7"/>
          <p:cNvSpPr/>
          <p:nvPr/>
        </p:nvSpPr>
        <p:spPr>
          <a:xfrm>
            <a:off x="11224950" y="7686150"/>
            <a:ext cx="1994400" cy="8334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 name="Google Shape;169;g268b5bd8181_0_7"/>
          <p:cNvSpPr txBox="1"/>
          <p:nvPr/>
        </p:nvSpPr>
        <p:spPr>
          <a:xfrm>
            <a:off x="10024050" y="4134650"/>
            <a:ext cx="4346700" cy="77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800">
                <a:solidFill>
                  <a:schemeClr val="dk1"/>
                </a:solidFill>
              </a:rPr>
              <a:t>Step 3</a:t>
            </a:r>
            <a:endParaRPr sz="5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68b5bd8181_0_14"/>
          <p:cNvSpPr txBox="1"/>
          <p:nvPr>
            <p:ph type="title"/>
          </p:nvPr>
        </p:nvSpPr>
        <p:spPr>
          <a:xfrm>
            <a:off x="1432050" y="1193800"/>
            <a:ext cx="21580200" cy="2324100"/>
          </a:xfrm>
          <a:prstGeom prst="rect">
            <a:avLst/>
          </a:prstGeom>
        </p:spPr>
        <p:txBody>
          <a:bodyPr anchorCtr="0" anchor="ctr" bIns="50800" lIns="50800" spcFirstLastPara="1" rIns="50800" wrap="square" tIns="50800">
            <a:normAutofit fontScale="90000"/>
          </a:bodyPr>
          <a:lstStyle/>
          <a:p>
            <a:pPr indent="0" lvl="0" marL="0" rtl="0" algn="ctr">
              <a:spcBef>
                <a:spcPts val="0"/>
              </a:spcBef>
              <a:spcAft>
                <a:spcPts val="0"/>
              </a:spcAft>
              <a:buNone/>
            </a:pPr>
            <a:r>
              <a:rPr lang="en-US"/>
              <a:t>Let’s see Ford-Fulkerson in action.</a:t>
            </a:r>
            <a:endParaRPr/>
          </a:p>
          <a:p>
            <a:pPr indent="0" lvl="0" marL="0" rtl="0" algn="ctr">
              <a:spcBef>
                <a:spcPts val="0"/>
              </a:spcBef>
              <a:spcAft>
                <a:spcPts val="0"/>
              </a:spcAft>
              <a:buNone/>
            </a:pPr>
            <a:r>
              <a:rPr lang="en-US"/>
              <a:t>Augmenting paths are highlighted in yellow.</a:t>
            </a:r>
            <a:endParaRPr/>
          </a:p>
        </p:txBody>
      </p:sp>
      <p:pic>
        <p:nvPicPr>
          <p:cNvPr id="175" name="Google Shape;175;g268b5bd8181_0_14"/>
          <p:cNvPicPr preferRelativeResize="0"/>
          <p:nvPr/>
        </p:nvPicPr>
        <p:blipFill rotWithShape="1">
          <a:blip r:embed="rId3">
            <a:alphaModFix/>
          </a:blip>
          <a:srcRect b="0" l="0" r="0" t="0"/>
          <a:stretch/>
        </p:blipFill>
        <p:spPr>
          <a:xfrm>
            <a:off x="1432050" y="5009750"/>
            <a:ext cx="9584548" cy="6247750"/>
          </a:xfrm>
          <a:prstGeom prst="rect">
            <a:avLst/>
          </a:prstGeom>
          <a:noFill/>
          <a:ln>
            <a:noFill/>
          </a:ln>
        </p:spPr>
      </p:pic>
      <p:pic>
        <p:nvPicPr>
          <p:cNvPr id="176" name="Google Shape;176;g268b5bd8181_0_14"/>
          <p:cNvPicPr preferRelativeResize="0"/>
          <p:nvPr/>
        </p:nvPicPr>
        <p:blipFill rotWithShape="1">
          <a:blip r:embed="rId4">
            <a:alphaModFix/>
          </a:blip>
          <a:srcRect b="0" l="0" r="0" t="0"/>
          <a:stretch/>
        </p:blipFill>
        <p:spPr>
          <a:xfrm>
            <a:off x="13427691" y="5009750"/>
            <a:ext cx="9584558" cy="6247750"/>
          </a:xfrm>
          <a:prstGeom prst="rect">
            <a:avLst/>
          </a:prstGeom>
          <a:noFill/>
          <a:ln>
            <a:noFill/>
          </a:ln>
        </p:spPr>
      </p:pic>
      <p:sp>
        <p:nvSpPr>
          <p:cNvPr id="177" name="Google Shape;177;g268b5bd8181_0_14"/>
          <p:cNvSpPr/>
          <p:nvPr/>
        </p:nvSpPr>
        <p:spPr>
          <a:xfrm>
            <a:off x="11224950" y="7686150"/>
            <a:ext cx="1994400" cy="8334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 name="Google Shape;178;g268b5bd8181_0_14"/>
          <p:cNvSpPr txBox="1"/>
          <p:nvPr/>
        </p:nvSpPr>
        <p:spPr>
          <a:xfrm>
            <a:off x="10024050" y="4134650"/>
            <a:ext cx="4346700" cy="77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800">
                <a:solidFill>
                  <a:schemeClr val="dk1"/>
                </a:solidFill>
              </a:rPr>
              <a:t>Step 4</a:t>
            </a:r>
            <a:endParaRPr sz="58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g268c22b1439_0_16"/>
          <p:cNvPicPr preferRelativeResize="0"/>
          <p:nvPr>
            <p:ph idx="2" type="pic"/>
          </p:nvPr>
        </p:nvPicPr>
        <p:blipFill rotWithShape="1">
          <a:blip r:embed="rId3">
            <a:alphaModFix/>
          </a:blip>
          <a:srcRect b="0" l="3729" r="3720" t="0"/>
          <a:stretch/>
        </p:blipFill>
        <p:spPr>
          <a:xfrm>
            <a:off x="12331700" y="4673600"/>
            <a:ext cx="10742400" cy="7566299"/>
          </a:xfrm>
          <a:prstGeom prst="rect">
            <a:avLst/>
          </a:prstGeom>
        </p:spPr>
      </p:pic>
      <p:sp>
        <p:nvSpPr>
          <p:cNvPr id="184" name="Google Shape;184;g268c22b1439_0_16"/>
          <p:cNvSpPr txBox="1"/>
          <p:nvPr>
            <p:ph type="title"/>
          </p:nvPr>
        </p:nvSpPr>
        <p:spPr>
          <a:xfrm>
            <a:off x="2387600" y="1193800"/>
            <a:ext cx="19621500" cy="2324100"/>
          </a:xfrm>
          <a:prstGeom prst="rect">
            <a:avLst/>
          </a:prstGeom>
        </p:spPr>
        <p:txBody>
          <a:bodyPr anchorCtr="0" anchor="ctr" bIns="50800" lIns="50800" spcFirstLastPara="1" rIns="50800" wrap="square" tIns="50800">
            <a:normAutofit/>
          </a:bodyPr>
          <a:lstStyle/>
          <a:p>
            <a:pPr indent="0" lvl="0" marL="0" rtl="0" algn="ctr">
              <a:spcBef>
                <a:spcPts val="0"/>
              </a:spcBef>
              <a:spcAft>
                <a:spcPts val="0"/>
              </a:spcAft>
              <a:buNone/>
            </a:pPr>
            <a:r>
              <a:rPr lang="en-US"/>
              <a:t>Final Graph</a:t>
            </a:r>
            <a:endParaRPr/>
          </a:p>
        </p:txBody>
      </p:sp>
      <p:sp>
        <p:nvSpPr>
          <p:cNvPr id="185" name="Google Shape;185;g268c22b1439_0_16"/>
          <p:cNvSpPr txBox="1"/>
          <p:nvPr>
            <p:ph idx="1" type="body"/>
          </p:nvPr>
        </p:nvSpPr>
        <p:spPr>
          <a:xfrm>
            <a:off x="1500500" y="4330700"/>
            <a:ext cx="10742400" cy="7899300"/>
          </a:xfrm>
          <a:prstGeom prst="rect">
            <a:avLst/>
          </a:prstGeom>
        </p:spPr>
        <p:txBody>
          <a:bodyPr anchorCtr="0" anchor="ctr" bIns="50800" lIns="50800" spcFirstLastPara="1" rIns="50800" wrap="square" tIns="50800">
            <a:normAutofit lnSpcReduction="20000"/>
          </a:bodyPr>
          <a:lstStyle/>
          <a:p>
            <a:pPr indent="-387350" lvl="0" marL="457200" rtl="0" algn="l">
              <a:spcBef>
                <a:spcPts val="3900"/>
              </a:spcBef>
              <a:spcAft>
                <a:spcPts val="0"/>
              </a:spcAft>
              <a:buSzPts val="2500"/>
              <a:buChar char="❖"/>
            </a:pPr>
            <a:r>
              <a:rPr lang="en-US"/>
              <a:t>No more augmenting paths can be found in this graph and we are done with the process.</a:t>
            </a:r>
            <a:endParaRPr/>
          </a:p>
          <a:p>
            <a:pPr indent="-387350" lvl="0" marL="457200" rtl="0" algn="l">
              <a:spcBef>
                <a:spcPts val="0"/>
              </a:spcBef>
              <a:spcAft>
                <a:spcPts val="0"/>
              </a:spcAft>
              <a:buSzPts val="2500"/>
              <a:buChar char="❖"/>
            </a:pPr>
            <a:r>
              <a:rPr lang="en-US"/>
              <a:t>We can now see the maximum flow will be the total flow out of the source node.</a:t>
            </a:r>
            <a:endParaRPr/>
          </a:p>
          <a:p>
            <a:pPr indent="-387350" lvl="0" marL="457200" rtl="0" algn="l">
              <a:spcBef>
                <a:spcPts val="0"/>
              </a:spcBef>
              <a:spcAft>
                <a:spcPts val="0"/>
              </a:spcAft>
              <a:buSzPts val="2500"/>
              <a:buChar char="❖"/>
            </a:pPr>
            <a:r>
              <a:rPr lang="en-US"/>
              <a:t>The maximum flow is thus the sum of the weights of all the reverse edges connected to the source.</a:t>
            </a:r>
            <a:endParaRPr/>
          </a:p>
          <a:p>
            <a:pPr indent="-387350" lvl="0" marL="457200" rtl="0" algn="l">
              <a:spcBef>
                <a:spcPts val="0"/>
              </a:spcBef>
              <a:spcAft>
                <a:spcPts val="0"/>
              </a:spcAft>
              <a:buSzPts val="2500"/>
              <a:buChar char="❖"/>
            </a:pPr>
            <a:r>
              <a:rPr lang="en-US"/>
              <a:t>This is equal to 3 + 4 = 7.</a:t>
            </a:r>
            <a:endParaRPr/>
          </a:p>
        </p:txBody>
      </p:sp>
      <p:sp>
        <p:nvSpPr>
          <p:cNvPr id="186" name="Google Shape;186;g268c22b1439_0_16"/>
          <p:cNvSpPr/>
          <p:nvPr/>
        </p:nvSpPr>
        <p:spPr>
          <a:xfrm>
            <a:off x="12060000" y="5849175"/>
            <a:ext cx="724500" cy="7245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 name="Google Shape;187;g268c22b1439_0_16"/>
          <p:cNvSpPr/>
          <p:nvPr/>
        </p:nvSpPr>
        <p:spPr>
          <a:xfrm>
            <a:off x="12060000" y="10227450"/>
            <a:ext cx="724500" cy="7245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1f0c98eeee9_0_26"/>
          <p:cNvSpPr txBox="1"/>
          <p:nvPr>
            <p:ph type="title"/>
          </p:nvPr>
        </p:nvSpPr>
        <p:spPr>
          <a:xfrm>
            <a:off x="2387600" y="1193800"/>
            <a:ext cx="19621500" cy="2324100"/>
          </a:xfrm>
          <a:prstGeom prst="rect">
            <a:avLst/>
          </a:prstGeom>
        </p:spPr>
        <p:txBody>
          <a:bodyPr anchorCtr="0" anchor="ctr" bIns="50800" lIns="50800" spcFirstLastPara="1" rIns="50800" wrap="square" tIns="50800">
            <a:normAutofit fontScale="90000"/>
          </a:bodyPr>
          <a:lstStyle/>
          <a:p>
            <a:pPr indent="0" lvl="0" marL="0" rtl="0" algn="ctr">
              <a:spcBef>
                <a:spcPts val="0"/>
              </a:spcBef>
              <a:spcAft>
                <a:spcPts val="0"/>
              </a:spcAft>
              <a:buNone/>
            </a:pPr>
            <a:r>
              <a:rPr lang="en-US"/>
              <a:t>How is maximum flow related to maximum bipartite matching?</a:t>
            </a:r>
            <a:endParaRPr/>
          </a:p>
        </p:txBody>
      </p:sp>
      <p:sp>
        <p:nvSpPr>
          <p:cNvPr id="193" name="Google Shape;193;g1f0c98eeee9_0_26"/>
          <p:cNvSpPr txBox="1"/>
          <p:nvPr>
            <p:ph idx="1" type="body"/>
          </p:nvPr>
        </p:nvSpPr>
        <p:spPr>
          <a:xfrm>
            <a:off x="2381250" y="1821625"/>
            <a:ext cx="19621500" cy="7899300"/>
          </a:xfrm>
          <a:prstGeom prst="rect">
            <a:avLst/>
          </a:prstGeom>
        </p:spPr>
        <p:txBody>
          <a:bodyPr anchorCtr="0" anchor="ctr" bIns="50800" lIns="50800" spcFirstLastPara="1" rIns="50800" wrap="square" tIns="50800">
            <a:normAutofit/>
          </a:bodyPr>
          <a:lstStyle/>
          <a:p>
            <a:pPr indent="0" lvl="0" marL="0" rtl="0" algn="l">
              <a:spcBef>
                <a:spcPts val="3900"/>
              </a:spcBef>
              <a:spcAft>
                <a:spcPts val="0"/>
              </a:spcAft>
              <a:buNone/>
            </a:pPr>
            <a:r>
              <a:rPr lang="en-US"/>
              <a:t>We can convert the maximum bipartite matching problem into the maximum flow problem where each edge weight is 1 as follows:</a:t>
            </a:r>
            <a:endParaRPr/>
          </a:p>
          <a:p>
            <a:pPr indent="0" lvl="0" marL="0" rtl="0" algn="l">
              <a:spcBef>
                <a:spcPts val="3900"/>
              </a:spcBef>
              <a:spcAft>
                <a:spcPts val="0"/>
              </a:spcAft>
              <a:buNone/>
            </a:pPr>
            <a:r>
              <a:t/>
            </a:r>
            <a:endParaRPr/>
          </a:p>
        </p:txBody>
      </p:sp>
      <p:pic>
        <p:nvPicPr>
          <p:cNvPr id="194" name="Google Shape;194;g1f0c98eeee9_0_26"/>
          <p:cNvPicPr preferRelativeResize="0"/>
          <p:nvPr/>
        </p:nvPicPr>
        <p:blipFill>
          <a:blip r:embed="rId3">
            <a:alphaModFix/>
          </a:blip>
          <a:stretch>
            <a:fillRect/>
          </a:stretch>
        </p:blipFill>
        <p:spPr>
          <a:xfrm>
            <a:off x="2562350" y="6138925"/>
            <a:ext cx="4625001" cy="6099174"/>
          </a:xfrm>
          <a:prstGeom prst="rect">
            <a:avLst/>
          </a:prstGeom>
          <a:noFill/>
          <a:ln>
            <a:noFill/>
          </a:ln>
        </p:spPr>
      </p:pic>
      <p:pic>
        <p:nvPicPr>
          <p:cNvPr id="195" name="Google Shape;195;g1f0c98eeee9_0_26"/>
          <p:cNvPicPr preferRelativeResize="0"/>
          <p:nvPr/>
        </p:nvPicPr>
        <p:blipFill>
          <a:blip r:embed="rId4">
            <a:alphaModFix/>
          </a:blip>
          <a:stretch>
            <a:fillRect/>
          </a:stretch>
        </p:blipFill>
        <p:spPr>
          <a:xfrm>
            <a:off x="13590626" y="6138925"/>
            <a:ext cx="8532188" cy="6099174"/>
          </a:xfrm>
          <a:prstGeom prst="rect">
            <a:avLst/>
          </a:prstGeom>
          <a:noFill/>
          <a:ln>
            <a:noFill/>
          </a:ln>
        </p:spPr>
      </p:pic>
      <p:sp>
        <p:nvSpPr>
          <p:cNvPr id="196" name="Google Shape;196;g1f0c98eeee9_0_26"/>
          <p:cNvSpPr/>
          <p:nvPr/>
        </p:nvSpPr>
        <p:spPr>
          <a:xfrm>
            <a:off x="7391925" y="8698600"/>
            <a:ext cx="6061200" cy="10224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g268c22b1439_0_3"/>
          <p:cNvPicPr preferRelativeResize="0"/>
          <p:nvPr>
            <p:ph idx="2" type="pic"/>
          </p:nvPr>
        </p:nvPicPr>
        <p:blipFill rotWithShape="1">
          <a:blip r:embed="rId3">
            <a:alphaModFix/>
          </a:blip>
          <a:srcRect b="729" l="0" r="0" t="738"/>
          <a:stretch/>
        </p:blipFill>
        <p:spPr>
          <a:xfrm>
            <a:off x="12331700" y="4673600"/>
            <a:ext cx="10742400" cy="7566300"/>
          </a:xfrm>
          <a:prstGeom prst="rect">
            <a:avLst/>
          </a:prstGeom>
        </p:spPr>
      </p:pic>
      <p:sp>
        <p:nvSpPr>
          <p:cNvPr id="202" name="Google Shape;202;g268c22b1439_0_3"/>
          <p:cNvSpPr txBox="1"/>
          <p:nvPr>
            <p:ph type="title"/>
          </p:nvPr>
        </p:nvSpPr>
        <p:spPr>
          <a:xfrm>
            <a:off x="2387600" y="1193800"/>
            <a:ext cx="19621500" cy="2324100"/>
          </a:xfrm>
          <a:prstGeom prst="rect">
            <a:avLst/>
          </a:prstGeom>
        </p:spPr>
        <p:txBody>
          <a:bodyPr anchorCtr="0" anchor="ctr" bIns="50800" lIns="50800" spcFirstLastPara="1" rIns="50800" wrap="square" tIns="50800">
            <a:normAutofit fontScale="90000"/>
          </a:bodyPr>
          <a:lstStyle/>
          <a:p>
            <a:pPr indent="0" lvl="0" marL="0" rtl="0" algn="ctr">
              <a:spcBef>
                <a:spcPts val="0"/>
              </a:spcBef>
              <a:spcAft>
                <a:spcPts val="0"/>
              </a:spcAft>
              <a:buNone/>
            </a:pPr>
            <a:r>
              <a:t/>
            </a:r>
            <a:endParaRPr/>
          </a:p>
          <a:p>
            <a:pPr indent="0" lvl="0" marL="0" rtl="0" algn="ctr">
              <a:spcBef>
                <a:spcPts val="0"/>
              </a:spcBef>
              <a:spcAft>
                <a:spcPts val="0"/>
              </a:spcAft>
              <a:buNone/>
            </a:pPr>
            <a:r>
              <a:rPr lang="en-US"/>
              <a:t>How is maximum flow related to maximum bipartite matching?</a:t>
            </a:r>
            <a:endParaRPr/>
          </a:p>
          <a:p>
            <a:pPr indent="0" lvl="0" marL="0" rtl="0" algn="ctr">
              <a:spcBef>
                <a:spcPts val="0"/>
              </a:spcBef>
              <a:spcAft>
                <a:spcPts val="0"/>
              </a:spcAft>
              <a:buNone/>
            </a:pPr>
            <a:r>
              <a:t/>
            </a:r>
            <a:endParaRPr/>
          </a:p>
        </p:txBody>
      </p:sp>
      <p:sp>
        <p:nvSpPr>
          <p:cNvPr id="203" name="Google Shape;203;g268c22b1439_0_3"/>
          <p:cNvSpPr txBox="1"/>
          <p:nvPr>
            <p:ph idx="1" type="body"/>
          </p:nvPr>
        </p:nvSpPr>
        <p:spPr>
          <a:xfrm>
            <a:off x="1500500" y="4330700"/>
            <a:ext cx="10742400" cy="7899300"/>
          </a:xfrm>
          <a:prstGeom prst="rect">
            <a:avLst/>
          </a:prstGeom>
        </p:spPr>
        <p:txBody>
          <a:bodyPr anchorCtr="0" anchor="ctr" bIns="50800" lIns="50800" spcFirstLastPara="1" rIns="50800" wrap="square" tIns="50800">
            <a:normAutofit fontScale="92500" lnSpcReduction="20000"/>
          </a:bodyPr>
          <a:lstStyle/>
          <a:p>
            <a:pPr indent="-375443" lvl="0" marL="457200" rtl="0" algn="l">
              <a:spcBef>
                <a:spcPts val="3900"/>
              </a:spcBef>
              <a:spcAft>
                <a:spcPts val="0"/>
              </a:spcAft>
              <a:buSzPct val="50000"/>
              <a:buChar char="❖"/>
            </a:pPr>
            <a:r>
              <a:rPr lang="en-US"/>
              <a:t>Since there is only one way to get from the source to a person, and also only one way to get from a car to the sink, the flow through each node can be at most one in the maximum flow problem.</a:t>
            </a:r>
            <a:endParaRPr/>
          </a:p>
          <a:p>
            <a:pPr indent="-375443" lvl="0" marL="457200" rtl="0" algn="l">
              <a:spcBef>
                <a:spcPts val="0"/>
              </a:spcBef>
              <a:spcAft>
                <a:spcPts val="0"/>
              </a:spcAft>
              <a:buSzPct val="50000"/>
              <a:buChar char="❖"/>
            </a:pPr>
            <a:r>
              <a:rPr lang="en-US"/>
              <a:t>The maximum flow will also be equal to the number of people-to-cars edges through which the flow propagates.</a:t>
            </a:r>
            <a:endParaRPr/>
          </a:p>
          <a:p>
            <a:pPr indent="-375443" lvl="0" marL="457200" rtl="0" algn="l">
              <a:spcBef>
                <a:spcPts val="0"/>
              </a:spcBef>
              <a:spcAft>
                <a:spcPts val="0"/>
              </a:spcAft>
              <a:buSzPct val="50000"/>
              <a:buChar char="❖"/>
            </a:pPr>
            <a:r>
              <a:rPr lang="en-US"/>
              <a:t>The maximum flow is thus equal to the maximum bipartite matching.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f0c98eeee9_0_0"/>
          <p:cNvSpPr txBox="1"/>
          <p:nvPr>
            <p:ph type="title"/>
          </p:nvPr>
        </p:nvSpPr>
        <p:spPr>
          <a:xfrm>
            <a:off x="2387600" y="1193800"/>
            <a:ext cx="19621500" cy="2324100"/>
          </a:xfrm>
          <a:prstGeom prst="rect">
            <a:avLst/>
          </a:prstGeom>
        </p:spPr>
        <p:txBody>
          <a:bodyPr anchorCtr="0" anchor="ctr" bIns="50800" lIns="50800" spcFirstLastPara="1" rIns="50800" wrap="square" tIns="50800">
            <a:normAutofit/>
          </a:bodyPr>
          <a:lstStyle/>
          <a:p>
            <a:pPr indent="0" lvl="0" marL="0" rtl="0" algn="ctr">
              <a:spcBef>
                <a:spcPts val="0"/>
              </a:spcBef>
              <a:spcAft>
                <a:spcPts val="0"/>
              </a:spcAft>
              <a:buNone/>
            </a:pPr>
            <a:r>
              <a:rPr lang="en-US">
                <a:solidFill>
                  <a:schemeClr val="dk1"/>
                </a:solidFill>
              </a:rPr>
              <a:t>Example Problem</a:t>
            </a:r>
            <a:endParaRPr>
              <a:solidFill>
                <a:schemeClr val="dk1"/>
              </a:solidFill>
            </a:endParaRPr>
          </a:p>
        </p:txBody>
      </p:sp>
      <p:sp>
        <p:nvSpPr>
          <p:cNvPr id="75" name="Google Shape;75;g1f0c98eeee9_0_0"/>
          <p:cNvSpPr txBox="1"/>
          <p:nvPr>
            <p:ph idx="1" type="body"/>
          </p:nvPr>
        </p:nvSpPr>
        <p:spPr>
          <a:xfrm>
            <a:off x="2387600" y="4330700"/>
            <a:ext cx="19621500" cy="7899300"/>
          </a:xfrm>
          <a:prstGeom prst="rect">
            <a:avLst/>
          </a:prstGeom>
        </p:spPr>
        <p:txBody>
          <a:bodyPr anchorCtr="0" anchor="ctr" bIns="50800" lIns="50800" spcFirstLastPara="1" rIns="50800" wrap="square" tIns="50800">
            <a:normAutofit/>
          </a:bodyPr>
          <a:lstStyle/>
          <a:p>
            <a:pPr indent="0" lvl="0" marL="0" rtl="0" algn="l">
              <a:spcBef>
                <a:spcPts val="3900"/>
              </a:spcBef>
              <a:spcAft>
                <a:spcPts val="0"/>
              </a:spcAft>
              <a:buNone/>
            </a:pPr>
            <a:r>
              <a:rPr lang="en-US">
                <a:solidFill>
                  <a:schemeClr val="dk1"/>
                </a:solidFill>
              </a:rPr>
              <a:t>There are people and cars. </a:t>
            </a:r>
            <a:r>
              <a:rPr lang="en-US">
                <a:solidFill>
                  <a:schemeClr val="dk1"/>
                </a:solidFill>
              </a:rPr>
              <a:t>Each </a:t>
            </a:r>
            <a:r>
              <a:rPr lang="en-US">
                <a:solidFill>
                  <a:schemeClr val="dk1"/>
                </a:solidFill>
              </a:rPr>
              <a:t>person</a:t>
            </a:r>
            <a:r>
              <a:rPr lang="en-US">
                <a:solidFill>
                  <a:schemeClr val="dk1"/>
                </a:solidFill>
              </a:rPr>
              <a:t> likes some of these cars. </a:t>
            </a:r>
            <a:r>
              <a:rPr lang="en-US"/>
              <a:t>A </a:t>
            </a:r>
            <a:r>
              <a:rPr lang="en-US">
                <a:solidFill>
                  <a:schemeClr val="dk1"/>
                </a:solidFill>
              </a:rPr>
              <a:t>person can buy at most one car and each car can be bought at most once. If a person buys a car they like, they are happy. What is the maximum number of people that can be happy?</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1f0c98eeee9_0_36"/>
          <p:cNvSpPr txBox="1"/>
          <p:nvPr>
            <p:ph type="title"/>
          </p:nvPr>
        </p:nvSpPr>
        <p:spPr>
          <a:xfrm>
            <a:off x="2387600" y="1193800"/>
            <a:ext cx="19621500" cy="2324100"/>
          </a:xfrm>
          <a:prstGeom prst="rect">
            <a:avLst/>
          </a:prstGeom>
        </p:spPr>
        <p:txBody>
          <a:bodyPr anchorCtr="0" anchor="ctr" bIns="50800" lIns="50800" spcFirstLastPara="1" rIns="50800" wrap="square" tIns="50800">
            <a:normAutofit/>
          </a:bodyPr>
          <a:lstStyle/>
          <a:p>
            <a:pPr indent="0" lvl="0" marL="0" rtl="0" algn="ctr">
              <a:spcBef>
                <a:spcPts val="0"/>
              </a:spcBef>
              <a:spcAft>
                <a:spcPts val="0"/>
              </a:spcAft>
              <a:buNone/>
            </a:pPr>
            <a:r>
              <a:rPr lang="en-US"/>
              <a:t>Analysis of Time Complexity</a:t>
            </a:r>
            <a:endParaRPr/>
          </a:p>
        </p:txBody>
      </p:sp>
      <p:sp>
        <p:nvSpPr>
          <p:cNvPr id="209" name="Google Shape;209;g1f0c98eeee9_0_36"/>
          <p:cNvSpPr txBox="1"/>
          <p:nvPr>
            <p:ph idx="1" type="body"/>
          </p:nvPr>
        </p:nvSpPr>
        <p:spPr>
          <a:xfrm>
            <a:off x="2387600" y="4330700"/>
            <a:ext cx="19621500" cy="7899300"/>
          </a:xfrm>
          <a:prstGeom prst="rect">
            <a:avLst/>
          </a:prstGeom>
        </p:spPr>
        <p:txBody>
          <a:bodyPr anchorCtr="0" anchor="ctr" bIns="50800" lIns="50800" spcFirstLastPara="1" rIns="50800" wrap="square" tIns="50800">
            <a:normAutofit/>
          </a:bodyPr>
          <a:lstStyle/>
          <a:p>
            <a:pPr indent="0" lvl="0" marL="0" rtl="0" algn="l">
              <a:spcBef>
                <a:spcPts val="3900"/>
              </a:spcBef>
              <a:spcAft>
                <a:spcPts val="0"/>
              </a:spcAft>
              <a:buNone/>
            </a:pPr>
            <a:r>
              <a:rPr lang="en-US"/>
              <a:t>Each DFS will run in O(V+E) and each DFS will find an augmenting path, otherwise we have found the maximum flow. The maximum flow can never be greater than the number of vertices. Since each augmenting path increases the current flow by one we have the total time complexity of O(V(V+E)) = O(V</a:t>
            </a:r>
            <a:r>
              <a:rPr baseline="30000" lang="en-US"/>
              <a:t>2</a:t>
            </a:r>
            <a:r>
              <a:rPr lang="en-US"/>
              <a:t>+VE)= O(VE). </a:t>
            </a:r>
            <a:endParaRPr/>
          </a:p>
          <a:p>
            <a:pPr indent="0" lvl="0" marL="0" rtl="0" algn="l">
              <a:spcBef>
                <a:spcPts val="3900"/>
              </a:spcBef>
              <a:spcAft>
                <a:spcPts val="0"/>
              </a:spcAft>
              <a:buNone/>
            </a:pPr>
            <a:r>
              <a:rPr lang="en-US"/>
              <a:t>This time complexity is sought in the IOI syllabus.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3"/>
          <p:cNvSpPr txBox="1"/>
          <p:nvPr>
            <p:ph type="title"/>
          </p:nvPr>
        </p:nvSpPr>
        <p:spPr>
          <a:xfrm>
            <a:off x="2387600" y="1193800"/>
            <a:ext cx="19621500" cy="23241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BCB08F"/>
              </a:buClr>
              <a:buSzPts val="9400"/>
              <a:buFont typeface="Arial"/>
              <a:buNone/>
            </a:pPr>
            <a:r>
              <a:rPr lang="en-US"/>
              <a:t>What is a bipartite graph?</a:t>
            </a:r>
            <a:endParaRPr b="0" i="0" sz="9400" u="none" cap="none" strike="noStrike">
              <a:solidFill>
                <a:srgbClr val="BCB08F"/>
              </a:solidFill>
              <a:latin typeface="Arial"/>
              <a:ea typeface="Arial"/>
              <a:cs typeface="Arial"/>
              <a:sym typeface="Arial"/>
            </a:endParaRPr>
          </a:p>
        </p:txBody>
      </p:sp>
      <p:sp>
        <p:nvSpPr>
          <p:cNvPr id="81" name="Google Shape;81;p3"/>
          <p:cNvSpPr txBox="1"/>
          <p:nvPr>
            <p:ph idx="1" type="body"/>
          </p:nvPr>
        </p:nvSpPr>
        <p:spPr>
          <a:xfrm>
            <a:off x="2387600" y="4330700"/>
            <a:ext cx="19621500" cy="7899400"/>
          </a:xfrm>
          <a:prstGeom prst="rect">
            <a:avLst/>
          </a:prstGeom>
          <a:noFill/>
          <a:ln>
            <a:noFill/>
          </a:ln>
        </p:spPr>
        <p:txBody>
          <a:bodyPr anchorCtr="0" anchor="ctr" bIns="50800" lIns="50800" spcFirstLastPara="1" rIns="50800" wrap="square" tIns="50800">
            <a:normAutofit/>
          </a:bodyPr>
          <a:lstStyle/>
          <a:p>
            <a:pPr indent="-387350" lvl="0" marL="457200" rtl="0" algn="l">
              <a:lnSpc>
                <a:spcPct val="120000"/>
              </a:lnSpc>
              <a:spcBef>
                <a:spcPts val="0"/>
              </a:spcBef>
              <a:spcAft>
                <a:spcPts val="0"/>
              </a:spcAft>
              <a:buSzPts val="2500"/>
              <a:buChar char="❖"/>
            </a:pPr>
            <a:r>
              <a:rPr lang="en-US"/>
              <a:t>A graph is bipartite if its vertices can be divided into two sets, such that there does not exist an </a:t>
            </a:r>
            <a:r>
              <a:rPr lang="en-US">
                <a:extLst>
                  <a:ext uri="http://customooxmlschemas.google.com/">
                    <go:slidesCustomData xmlns:go="http://customooxmlschemas.google.com/" textRoundtripDataId="0"/>
                  </a:ext>
                </a:extLst>
              </a:rPr>
              <a:t>edge </a:t>
            </a:r>
            <a:r>
              <a:rPr lang="en-US"/>
              <a:t>between vertices in the same set.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g1f0c98eeee9_0_15"/>
          <p:cNvPicPr preferRelativeResize="0"/>
          <p:nvPr>
            <p:ph idx="2" type="pic"/>
          </p:nvPr>
        </p:nvPicPr>
        <p:blipFill rotWithShape="1">
          <a:blip r:embed="rId3">
            <a:alphaModFix/>
          </a:blip>
          <a:srcRect b="602" l="0" r="0" t="592"/>
          <a:stretch/>
        </p:blipFill>
        <p:spPr>
          <a:xfrm>
            <a:off x="16803462" y="4330700"/>
            <a:ext cx="6062365" cy="7899300"/>
          </a:xfrm>
          <a:prstGeom prst="rect">
            <a:avLst/>
          </a:prstGeom>
        </p:spPr>
      </p:pic>
      <p:sp>
        <p:nvSpPr>
          <p:cNvPr id="87" name="Google Shape;87;g1f0c98eeee9_0_15"/>
          <p:cNvSpPr txBox="1"/>
          <p:nvPr>
            <p:ph type="title"/>
          </p:nvPr>
        </p:nvSpPr>
        <p:spPr>
          <a:xfrm>
            <a:off x="2387600" y="1193800"/>
            <a:ext cx="19621500" cy="2324100"/>
          </a:xfrm>
          <a:prstGeom prst="rect">
            <a:avLst/>
          </a:prstGeom>
        </p:spPr>
        <p:txBody>
          <a:bodyPr anchorCtr="0" anchor="ctr" bIns="50800" lIns="50800" spcFirstLastPara="1" rIns="50800" wrap="square" tIns="50800">
            <a:normAutofit/>
          </a:bodyPr>
          <a:lstStyle/>
          <a:p>
            <a:pPr indent="0" lvl="0" marL="0" rtl="0" algn="ctr">
              <a:spcBef>
                <a:spcPts val="0"/>
              </a:spcBef>
              <a:spcAft>
                <a:spcPts val="0"/>
              </a:spcAft>
              <a:buNone/>
            </a:pPr>
            <a:r>
              <a:rPr lang="en-US"/>
              <a:t>Analysis of Problem</a:t>
            </a:r>
            <a:endParaRPr/>
          </a:p>
        </p:txBody>
      </p:sp>
      <p:sp>
        <p:nvSpPr>
          <p:cNvPr id="88" name="Google Shape;88;g1f0c98eeee9_0_15"/>
          <p:cNvSpPr txBox="1"/>
          <p:nvPr>
            <p:ph idx="1" type="body"/>
          </p:nvPr>
        </p:nvSpPr>
        <p:spPr>
          <a:xfrm>
            <a:off x="1402300" y="4330700"/>
            <a:ext cx="15031800" cy="7899300"/>
          </a:xfrm>
          <a:prstGeom prst="rect">
            <a:avLst/>
          </a:prstGeom>
        </p:spPr>
        <p:txBody>
          <a:bodyPr anchorCtr="0" anchor="ctr" bIns="50800" lIns="50800" spcFirstLastPara="1" rIns="50800" wrap="square" tIns="50800">
            <a:normAutofit lnSpcReduction="10000"/>
          </a:bodyPr>
          <a:lstStyle/>
          <a:p>
            <a:pPr indent="-387350" lvl="0" marL="457200" rtl="0" algn="l">
              <a:spcBef>
                <a:spcPts val="3900"/>
              </a:spcBef>
              <a:spcAft>
                <a:spcPts val="0"/>
              </a:spcAft>
              <a:buSzPts val="2500"/>
              <a:buChar char="❖"/>
            </a:pPr>
            <a:r>
              <a:rPr lang="en-US"/>
              <a:t>This problem can be represented as a graph like </a:t>
            </a:r>
            <a:r>
              <a:rPr lang="en-US">
                <a:extLst>
                  <a:ext uri="http://customooxmlschemas.google.com/">
                    <go:slidesCustomData xmlns:go="http://customooxmlschemas.google.com/" textRoundtripDataId="1"/>
                  </a:ext>
                </a:extLst>
              </a:rPr>
              <a:t>the </a:t>
            </a:r>
            <a:r>
              <a:rPr lang="en-US"/>
              <a:t>one </a:t>
            </a:r>
            <a:r>
              <a:rPr lang="en-US"/>
              <a:t>on the right.</a:t>
            </a:r>
            <a:endParaRPr/>
          </a:p>
          <a:p>
            <a:pPr indent="-387350" lvl="0" marL="457200" rtl="0" algn="l">
              <a:spcBef>
                <a:spcPts val="0"/>
              </a:spcBef>
              <a:spcAft>
                <a:spcPts val="0"/>
              </a:spcAft>
              <a:buSzPts val="2500"/>
              <a:buChar char="❖"/>
            </a:pPr>
            <a:r>
              <a:rPr lang="en-US"/>
              <a:t>Each edge represents a person liking a certain car.</a:t>
            </a:r>
            <a:endParaRPr/>
          </a:p>
          <a:p>
            <a:pPr indent="-387350" lvl="0" marL="457200" rtl="0" algn="l">
              <a:spcBef>
                <a:spcPts val="0"/>
              </a:spcBef>
              <a:spcAft>
                <a:spcPts val="0"/>
              </a:spcAft>
              <a:buSzPts val="2500"/>
              <a:buChar char="❖"/>
            </a:pPr>
            <a:r>
              <a:rPr lang="en-US"/>
              <a:t>We now have to determine the maximum number of edges such that no vertex is the endpoint of more than one used edge.</a:t>
            </a:r>
            <a:endParaRPr/>
          </a:p>
          <a:p>
            <a:pPr indent="-387350" lvl="0" marL="457200" rtl="0" algn="l">
              <a:spcBef>
                <a:spcPts val="0"/>
              </a:spcBef>
              <a:spcAft>
                <a:spcPts val="0"/>
              </a:spcAft>
              <a:buSzPts val="2500"/>
              <a:buChar char="❖"/>
            </a:pPr>
            <a:r>
              <a:rPr lang="en-US"/>
              <a:t>Note that this graph is </a:t>
            </a:r>
            <a:r>
              <a:rPr lang="en-US">
                <a:extLst>
                  <a:ext uri="http://customooxmlschemas.google.com/">
                    <go:slidesCustomData xmlns:go="http://customooxmlschemas.google.com/" textRoundtripDataId="2"/>
                  </a:ext>
                </a:extLst>
              </a:rPr>
              <a:t>bipartite </a:t>
            </a:r>
            <a:r>
              <a:rPr lang="en-US"/>
              <a:t>since people aren’t </a:t>
            </a:r>
            <a:r>
              <a:rPr lang="en-US"/>
              <a:t>connected</a:t>
            </a:r>
            <a:r>
              <a:rPr lang="en-US"/>
              <a:t> to </a:t>
            </a:r>
            <a:r>
              <a:rPr lang="en-US"/>
              <a:t>people and cars aren’t connected to cars.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1f0c98eeee9_0_21"/>
          <p:cNvSpPr txBox="1"/>
          <p:nvPr>
            <p:ph type="title"/>
          </p:nvPr>
        </p:nvSpPr>
        <p:spPr>
          <a:xfrm>
            <a:off x="2387600" y="1193800"/>
            <a:ext cx="19621500" cy="2324100"/>
          </a:xfrm>
          <a:prstGeom prst="rect">
            <a:avLst/>
          </a:prstGeom>
        </p:spPr>
        <p:txBody>
          <a:bodyPr anchorCtr="0" anchor="ctr" bIns="50800" lIns="50800" spcFirstLastPara="1" rIns="50800" wrap="square" tIns="50800">
            <a:normAutofit/>
          </a:bodyPr>
          <a:lstStyle/>
          <a:p>
            <a:pPr indent="0" lvl="0" marL="0" rtl="0" algn="ctr">
              <a:spcBef>
                <a:spcPts val="0"/>
              </a:spcBef>
              <a:spcAft>
                <a:spcPts val="0"/>
              </a:spcAft>
              <a:buNone/>
            </a:pPr>
            <a:r>
              <a:rPr lang="en-US"/>
              <a:t>What is a bipartite matching?</a:t>
            </a:r>
            <a:endParaRPr/>
          </a:p>
        </p:txBody>
      </p:sp>
      <p:sp>
        <p:nvSpPr>
          <p:cNvPr id="94" name="Google Shape;94;g1f0c98eeee9_0_21"/>
          <p:cNvSpPr txBox="1"/>
          <p:nvPr>
            <p:ph idx="1" type="body"/>
          </p:nvPr>
        </p:nvSpPr>
        <p:spPr>
          <a:xfrm>
            <a:off x="2387600" y="4330700"/>
            <a:ext cx="19621500" cy="7899300"/>
          </a:xfrm>
          <a:prstGeom prst="rect">
            <a:avLst/>
          </a:prstGeom>
        </p:spPr>
        <p:txBody>
          <a:bodyPr anchorCtr="0" anchor="ctr" bIns="50800" lIns="50800" spcFirstLastPara="1" rIns="50800" wrap="square" tIns="50800">
            <a:normAutofit/>
          </a:bodyPr>
          <a:lstStyle/>
          <a:p>
            <a:pPr indent="-387350" lvl="0" marL="457200" rtl="0" algn="l">
              <a:spcBef>
                <a:spcPts val="3900"/>
              </a:spcBef>
              <a:spcAft>
                <a:spcPts val="0"/>
              </a:spcAft>
              <a:buSzPts val="2500"/>
              <a:buChar char="❖"/>
            </a:pPr>
            <a:r>
              <a:rPr lang="en-US"/>
              <a:t>Given a graph, a matching means to choose a subgraph such that no vertex has more than one edge.</a:t>
            </a:r>
            <a:endParaRPr/>
          </a:p>
          <a:p>
            <a:pPr indent="-387350" lvl="0" marL="457200" rtl="0" algn="l">
              <a:spcBef>
                <a:spcPts val="0"/>
              </a:spcBef>
              <a:spcAft>
                <a:spcPts val="0"/>
              </a:spcAft>
              <a:buSzPts val="2500"/>
              <a:buChar char="❖"/>
            </a:pPr>
            <a:r>
              <a:rPr lang="en-US"/>
              <a:t>A bipartite matching is a matching in a bipartite graph.</a:t>
            </a:r>
            <a:endParaRPr/>
          </a:p>
          <a:p>
            <a:pPr indent="-387350" lvl="0" marL="457200" rtl="0" algn="l">
              <a:spcBef>
                <a:spcPts val="0"/>
              </a:spcBef>
              <a:spcAft>
                <a:spcPts val="0"/>
              </a:spcAft>
              <a:buSzPts val="2500"/>
              <a:buChar char="❖"/>
            </a:pPr>
            <a:r>
              <a:rPr lang="en-US"/>
              <a:t>The maximum bipartite matching is the bipartite matching with the maximum number of edges.</a:t>
            </a:r>
            <a:endParaRPr/>
          </a:p>
          <a:p>
            <a:pPr indent="-387350" lvl="0" marL="457200" rtl="0" algn="l">
              <a:spcBef>
                <a:spcPts val="0"/>
              </a:spcBef>
              <a:spcAft>
                <a:spcPts val="0"/>
              </a:spcAft>
              <a:buSzPts val="2500"/>
              <a:buChar char="❖"/>
            </a:pPr>
            <a:r>
              <a:rPr lang="en-US"/>
              <a:t>Note that solving the </a:t>
            </a:r>
            <a:r>
              <a:rPr lang="en-US">
                <a:extLst>
                  <a:ext uri="http://customooxmlschemas.google.com/">
                    <go:slidesCustomData xmlns:go="http://customooxmlschemas.google.com/" textRoundtripDataId="3"/>
                  </a:ext>
                </a:extLst>
              </a:rPr>
              <a:t>maximum matching problem</a:t>
            </a:r>
            <a:r>
              <a:rPr lang="en-US"/>
              <a:t> in a general graph is NP-hard.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1f0c98eeee9_0_10"/>
          <p:cNvSpPr txBox="1"/>
          <p:nvPr>
            <p:ph type="title"/>
          </p:nvPr>
        </p:nvSpPr>
        <p:spPr>
          <a:xfrm>
            <a:off x="2387600" y="1193800"/>
            <a:ext cx="19621500" cy="2324100"/>
          </a:xfrm>
          <a:prstGeom prst="rect">
            <a:avLst/>
          </a:prstGeom>
        </p:spPr>
        <p:txBody>
          <a:bodyPr anchorCtr="0" anchor="ctr" bIns="50800" lIns="50800" spcFirstLastPara="1" rIns="50800" wrap="square" tIns="50800">
            <a:normAutofit/>
          </a:bodyPr>
          <a:lstStyle/>
          <a:p>
            <a:pPr indent="0" lvl="0" marL="0" rtl="0" algn="ctr">
              <a:spcBef>
                <a:spcPts val="0"/>
              </a:spcBef>
              <a:spcAft>
                <a:spcPts val="0"/>
              </a:spcAft>
              <a:buNone/>
            </a:pPr>
            <a:r>
              <a:rPr lang="en-US"/>
              <a:t>Maximum flow problem</a:t>
            </a:r>
            <a:endParaRPr/>
          </a:p>
        </p:txBody>
      </p:sp>
      <p:sp>
        <p:nvSpPr>
          <p:cNvPr id="100" name="Google Shape;100;g1f0c98eeee9_0_10"/>
          <p:cNvSpPr txBox="1"/>
          <p:nvPr>
            <p:ph idx="1" type="body"/>
          </p:nvPr>
        </p:nvSpPr>
        <p:spPr>
          <a:xfrm>
            <a:off x="2387600" y="4330700"/>
            <a:ext cx="19621500" cy="7899300"/>
          </a:xfrm>
          <a:prstGeom prst="rect">
            <a:avLst/>
          </a:prstGeom>
        </p:spPr>
        <p:txBody>
          <a:bodyPr anchorCtr="0" anchor="ctr" bIns="50800" lIns="50800" spcFirstLastPara="1" rIns="50800" wrap="square" tIns="50800">
            <a:normAutofit lnSpcReduction="10000"/>
          </a:bodyPr>
          <a:lstStyle/>
          <a:p>
            <a:pPr indent="0" lvl="0" marL="0" rtl="0" algn="l">
              <a:spcBef>
                <a:spcPts val="3900"/>
              </a:spcBef>
              <a:spcAft>
                <a:spcPts val="0"/>
              </a:spcAft>
              <a:buNone/>
            </a:pPr>
            <a:r>
              <a:rPr lang="en-US"/>
              <a:t>Consider the following scenario:</a:t>
            </a:r>
            <a:endParaRPr/>
          </a:p>
          <a:p>
            <a:pPr indent="0" lvl="0" marL="0" rtl="0" algn="l">
              <a:spcBef>
                <a:spcPts val="3900"/>
              </a:spcBef>
              <a:spcAft>
                <a:spcPts val="0"/>
              </a:spcAft>
              <a:buNone/>
            </a:pPr>
            <a:r>
              <a:rPr lang="en-US"/>
              <a:t>There are some islands, one of which is the starting island or source and one of which is the destination island or sink. Bridges connect these islands with each other, but each bridge can be </a:t>
            </a:r>
            <a:r>
              <a:rPr lang="en-US">
                <a:extLst>
                  <a:ext uri="http://customooxmlschemas.google.com/">
                    <go:slidesCustomData xmlns:go="http://customooxmlschemas.google.com/" textRoundtripDataId="4"/>
                  </a:ext>
                </a:extLst>
              </a:rPr>
              <a:t>crossed </a:t>
            </a:r>
            <a:r>
              <a:rPr lang="en-US"/>
              <a:t>only a certain number of times before breaking. If there are an </a:t>
            </a:r>
            <a:r>
              <a:rPr lang="en-US"/>
              <a:t>infinite number of</a:t>
            </a:r>
            <a:r>
              <a:rPr lang="en-US"/>
              <a:t> people on the source island, what is the maximum number of people that can reach the sink island?</a:t>
            </a:r>
            <a:endParaRPr/>
          </a:p>
          <a:p>
            <a:pPr indent="0" lvl="0" marL="0" rtl="0" algn="l">
              <a:spcBef>
                <a:spcPts val="3900"/>
              </a:spcBef>
              <a:spcAft>
                <a:spcPts val="0"/>
              </a:spcAft>
              <a:buNone/>
            </a:pPr>
            <a:r>
              <a:rPr lang="en-US"/>
              <a:t>(Bridges can only be crossed in one direction.)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g1f0c98eeee9_0_45"/>
          <p:cNvPicPr preferRelativeResize="0"/>
          <p:nvPr>
            <p:ph idx="2" type="pic"/>
          </p:nvPr>
        </p:nvPicPr>
        <p:blipFill rotWithShape="1">
          <a:blip r:embed="rId3">
            <a:alphaModFix/>
          </a:blip>
          <a:srcRect b="0" l="1493" r="1493" t="0"/>
          <a:stretch/>
        </p:blipFill>
        <p:spPr>
          <a:xfrm>
            <a:off x="13727600" y="5435600"/>
            <a:ext cx="9346500" cy="5780751"/>
          </a:xfrm>
          <a:prstGeom prst="rect">
            <a:avLst/>
          </a:prstGeom>
        </p:spPr>
      </p:pic>
      <p:sp>
        <p:nvSpPr>
          <p:cNvPr id="106" name="Google Shape;106;g1f0c98eeee9_0_45"/>
          <p:cNvSpPr txBox="1"/>
          <p:nvPr>
            <p:ph type="title"/>
          </p:nvPr>
        </p:nvSpPr>
        <p:spPr>
          <a:xfrm>
            <a:off x="2387600" y="1193800"/>
            <a:ext cx="19621500" cy="2324100"/>
          </a:xfrm>
          <a:prstGeom prst="rect">
            <a:avLst/>
          </a:prstGeom>
        </p:spPr>
        <p:txBody>
          <a:bodyPr anchorCtr="0" anchor="ctr" bIns="50800" lIns="50800" spcFirstLastPara="1" rIns="50800" wrap="square" tIns="50800">
            <a:normAutofit/>
          </a:bodyPr>
          <a:lstStyle/>
          <a:p>
            <a:pPr indent="0" lvl="0" marL="0" rtl="0" algn="ctr">
              <a:spcBef>
                <a:spcPts val="0"/>
              </a:spcBef>
              <a:spcAft>
                <a:spcPts val="0"/>
              </a:spcAft>
              <a:buNone/>
            </a:pPr>
            <a:r>
              <a:rPr lang="en-US"/>
              <a:t>What is maximum flow?</a:t>
            </a:r>
            <a:endParaRPr/>
          </a:p>
        </p:txBody>
      </p:sp>
      <p:sp>
        <p:nvSpPr>
          <p:cNvPr id="107" name="Google Shape;107;g1f0c98eeee9_0_45"/>
          <p:cNvSpPr txBox="1"/>
          <p:nvPr>
            <p:ph idx="1" type="body"/>
          </p:nvPr>
        </p:nvSpPr>
        <p:spPr>
          <a:xfrm>
            <a:off x="1500500" y="4330700"/>
            <a:ext cx="12227100" cy="7899300"/>
          </a:xfrm>
          <a:prstGeom prst="rect">
            <a:avLst/>
          </a:prstGeom>
        </p:spPr>
        <p:txBody>
          <a:bodyPr anchorCtr="0" anchor="ctr" bIns="50800" lIns="50800" spcFirstLastPara="1" rIns="50800" wrap="square" tIns="50800">
            <a:normAutofit fontScale="92500" lnSpcReduction="20000"/>
          </a:bodyPr>
          <a:lstStyle/>
          <a:p>
            <a:pPr indent="-375443" lvl="0" marL="457200" rtl="0" algn="l">
              <a:spcBef>
                <a:spcPts val="3900"/>
              </a:spcBef>
              <a:spcAft>
                <a:spcPts val="0"/>
              </a:spcAft>
              <a:buSzPct val="50000"/>
              <a:buChar char="❖"/>
            </a:pPr>
            <a:r>
              <a:rPr lang="en-US"/>
              <a:t>The island problem described is the maximum flow problem.</a:t>
            </a:r>
            <a:endParaRPr/>
          </a:p>
          <a:p>
            <a:pPr indent="-375443" lvl="0" marL="457200" rtl="0" algn="l">
              <a:spcBef>
                <a:spcPts val="0"/>
              </a:spcBef>
              <a:spcAft>
                <a:spcPts val="0"/>
              </a:spcAft>
              <a:buSzPct val="50000"/>
              <a:buChar char="❖"/>
            </a:pPr>
            <a:r>
              <a:rPr lang="en-US"/>
              <a:t>We are given a weighted directed graph.</a:t>
            </a:r>
            <a:endParaRPr/>
          </a:p>
          <a:p>
            <a:pPr indent="-375443" lvl="0" marL="457200" rtl="0" algn="l">
              <a:spcBef>
                <a:spcPts val="0"/>
              </a:spcBef>
              <a:spcAft>
                <a:spcPts val="0"/>
              </a:spcAft>
              <a:buSzPct val="50000"/>
              <a:buChar char="❖"/>
            </a:pPr>
            <a:r>
              <a:rPr lang="en-US"/>
              <a:t>We want to send flow, from the source to the sink. The flow is represented by people in our scenario.</a:t>
            </a:r>
            <a:endParaRPr/>
          </a:p>
          <a:p>
            <a:pPr indent="-375443" lvl="0" marL="457200" rtl="0" algn="l">
              <a:spcBef>
                <a:spcPts val="0"/>
              </a:spcBef>
              <a:spcAft>
                <a:spcPts val="0"/>
              </a:spcAft>
              <a:buSzPct val="50000"/>
              <a:buChar char="❖"/>
            </a:pPr>
            <a:r>
              <a:rPr lang="en-US"/>
              <a:t>Each vertex represents an island.</a:t>
            </a:r>
            <a:endParaRPr/>
          </a:p>
          <a:p>
            <a:pPr indent="-375443" lvl="0" marL="457200" rtl="0" algn="l">
              <a:spcBef>
                <a:spcPts val="0"/>
              </a:spcBef>
              <a:spcAft>
                <a:spcPts val="0"/>
              </a:spcAft>
              <a:buSzPct val="50000"/>
              <a:buChar char="❖"/>
            </a:pPr>
            <a:r>
              <a:rPr lang="en-US"/>
              <a:t>The number of people going off the source island must also be the number of people going onto the sink island, else some will be stranded.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f0c98eeee9_0_62"/>
          <p:cNvSpPr txBox="1"/>
          <p:nvPr>
            <p:ph type="title"/>
          </p:nvPr>
        </p:nvSpPr>
        <p:spPr>
          <a:xfrm>
            <a:off x="2387600" y="1193800"/>
            <a:ext cx="19621500" cy="2324100"/>
          </a:xfrm>
          <a:prstGeom prst="rect">
            <a:avLst/>
          </a:prstGeom>
        </p:spPr>
        <p:txBody>
          <a:bodyPr anchorCtr="0" anchor="ctr" bIns="50800" lIns="50800" spcFirstLastPara="1" rIns="50800" wrap="square" tIns="50800">
            <a:normAutofit fontScale="90000"/>
          </a:bodyPr>
          <a:lstStyle/>
          <a:p>
            <a:pPr indent="0" lvl="0" marL="0" rtl="0" algn="ctr">
              <a:spcBef>
                <a:spcPts val="0"/>
              </a:spcBef>
              <a:spcAft>
                <a:spcPts val="0"/>
              </a:spcAft>
              <a:buClr>
                <a:srgbClr val="BCB08F"/>
              </a:buClr>
              <a:buSzPct val="100000"/>
              <a:buFont typeface="Arial"/>
              <a:buNone/>
            </a:pPr>
            <a:r>
              <a:rPr lang="en-US"/>
              <a:t>How do you solve the maximum flow problem?</a:t>
            </a:r>
            <a:endParaRPr/>
          </a:p>
        </p:txBody>
      </p:sp>
      <p:sp>
        <p:nvSpPr>
          <p:cNvPr id="113" name="Google Shape;113;g1f0c98eeee9_0_62"/>
          <p:cNvSpPr txBox="1"/>
          <p:nvPr>
            <p:ph idx="1" type="body"/>
          </p:nvPr>
        </p:nvSpPr>
        <p:spPr>
          <a:xfrm>
            <a:off x="1223700" y="4330700"/>
            <a:ext cx="12504000" cy="7899300"/>
          </a:xfrm>
          <a:prstGeom prst="rect">
            <a:avLst/>
          </a:prstGeom>
        </p:spPr>
        <p:txBody>
          <a:bodyPr anchorCtr="0" anchor="ctr" bIns="50800" lIns="50800" spcFirstLastPara="1" rIns="50800" wrap="square" tIns="50800">
            <a:normAutofit lnSpcReduction="20000"/>
          </a:bodyPr>
          <a:lstStyle/>
          <a:p>
            <a:pPr indent="-387350" lvl="0" marL="457200" rtl="0" algn="l">
              <a:spcBef>
                <a:spcPts val="3900"/>
              </a:spcBef>
              <a:spcAft>
                <a:spcPts val="0"/>
              </a:spcAft>
              <a:buSzPts val="2500"/>
              <a:buChar char="❖"/>
            </a:pPr>
            <a:r>
              <a:rPr lang="en-US"/>
              <a:t>We see that each edge represents the number of times that the edge can be part of a path from source to sink. We call this the remaining capacity of the edge. </a:t>
            </a:r>
            <a:endParaRPr/>
          </a:p>
          <a:p>
            <a:pPr indent="-387350" lvl="0" marL="457200" rtl="0" algn="l">
              <a:spcBef>
                <a:spcPts val="0"/>
              </a:spcBef>
              <a:spcAft>
                <a:spcPts val="0"/>
              </a:spcAft>
              <a:buSzPts val="2500"/>
              <a:buChar char="❖"/>
            </a:pPr>
            <a:r>
              <a:rPr lang="en-US"/>
              <a:t>For each edge we add another edge in the opposite direction and with an initial weight of 0. These edges represent the number of times the original edge has been used in a path from the source to the sink. We call this the flow of the edge.</a:t>
            </a:r>
            <a:endParaRPr/>
          </a:p>
        </p:txBody>
      </p:sp>
      <p:pic>
        <p:nvPicPr>
          <p:cNvPr id="114" name="Google Shape;114;g1f0c98eeee9_0_62"/>
          <p:cNvPicPr preferRelativeResize="0"/>
          <p:nvPr>
            <p:ph idx="2" type="pic"/>
          </p:nvPr>
        </p:nvPicPr>
        <p:blipFill rotWithShape="1">
          <a:blip r:embed="rId3">
            <a:alphaModFix/>
          </a:blip>
          <a:srcRect b="0" l="1493" r="1493" t="0"/>
          <a:stretch/>
        </p:blipFill>
        <p:spPr>
          <a:xfrm>
            <a:off x="13727600" y="5435600"/>
            <a:ext cx="9346500" cy="578075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1f0c98eeee9_0_69"/>
          <p:cNvSpPr txBox="1"/>
          <p:nvPr>
            <p:ph type="title"/>
          </p:nvPr>
        </p:nvSpPr>
        <p:spPr>
          <a:xfrm>
            <a:off x="2387600" y="1193800"/>
            <a:ext cx="19621500" cy="2324100"/>
          </a:xfrm>
          <a:prstGeom prst="rect">
            <a:avLst/>
          </a:prstGeom>
        </p:spPr>
        <p:txBody>
          <a:bodyPr anchorCtr="0" anchor="ctr" bIns="50800" lIns="50800" spcFirstLastPara="1" rIns="50800" wrap="square" tIns="50800">
            <a:normAutofit fontScale="90000"/>
          </a:bodyPr>
          <a:lstStyle/>
          <a:p>
            <a:pPr indent="0" lvl="0" marL="0" rtl="0" algn="ctr">
              <a:spcBef>
                <a:spcPts val="0"/>
              </a:spcBef>
              <a:spcAft>
                <a:spcPts val="0"/>
              </a:spcAft>
              <a:buNone/>
            </a:pPr>
            <a:r>
              <a:rPr lang="en-US"/>
              <a:t>How do you solve the maximum flow problem?</a:t>
            </a:r>
            <a:endParaRPr/>
          </a:p>
        </p:txBody>
      </p:sp>
      <p:sp>
        <p:nvSpPr>
          <p:cNvPr id="120" name="Google Shape;120;g1f0c98eeee9_0_69"/>
          <p:cNvSpPr txBox="1"/>
          <p:nvPr>
            <p:ph idx="1" type="body"/>
          </p:nvPr>
        </p:nvSpPr>
        <p:spPr>
          <a:xfrm>
            <a:off x="1223700" y="4330700"/>
            <a:ext cx="12504000" cy="7899300"/>
          </a:xfrm>
          <a:prstGeom prst="rect">
            <a:avLst/>
          </a:prstGeom>
        </p:spPr>
        <p:txBody>
          <a:bodyPr anchorCtr="0" anchor="ctr" bIns="50800" lIns="50800" spcFirstLastPara="1" rIns="50800" wrap="square" tIns="50800">
            <a:normAutofit fontScale="92500" lnSpcReduction="10000"/>
          </a:bodyPr>
          <a:lstStyle/>
          <a:p>
            <a:pPr indent="-375443" lvl="0" marL="457200" rtl="0" algn="l">
              <a:spcBef>
                <a:spcPts val="3900"/>
              </a:spcBef>
              <a:spcAft>
                <a:spcPts val="0"/>
              </a:spcAft>
              <a:buSzPct val="50000"/>
              <a:buChar char="❖"/>
            </a:pPr>
            <a:r>
              <a:rPr lang="en-US"/>
              <a:t>We can now see the flow edges have been added in red, and people can start going on a path from the source to the sink.</a:t>
            </a:r>
            <a:endParaRPr/>
          </a:p>
          <a:p>
            <a:pPr indent="-375443" lvl="0" marL="457200" rtl="0" algn="l">
              <a:spcBef>
                <a:spcPts val="0"/>
              </a:spcBef>
              <a:spcAft>
                <a:spcPts val="0"/>
              </a:spcAft>
              <a:buSzPct val="50000"/>
              <a:buChar char="❖"/>
            </a:pPr>
            <a:r>
              <a:rPr lang="en-US"/>
              <a:t>If we can find a path from the source to the sink such that all the weights are positive, some people can walk from the source to the sink. This is </a:t>
            </a:r>
            <a:r>
              <a:rPr lang="en-US"/>
              <a:t>called</a:t>
            </a:r>
            <a:r>
              <a:rPr lang="en-US"/>
              <a:t> an augmenting path.</a:t>
            </a:r>
            <a:endParaRPr/>
          </a:p>
          <a:p>
            <a:pPr indent="-375443" lvl="0" marL="457200" rtl="0" algn="l">
              <a:spcBef>
                <a:spcPts val="0"/>
              </a:spcBef>
              <a:spcAft>
                <a:spcPts val="0"/>
              </a:spcAft>
              <a:buSzPct val="50000"/>
              <a:buChar char="❖"/>
            </a:pPr>
            <a:r>
              <a:rPr lang="en-US"/>
              <a:t>The number of people that can walk on this path, is the minimum weight on the path, otherwise a bridge would have broken.</a:t>
            </a:r>
            <a:endParaRPr/>
          </a:p>
        </p:txBody>
      </p:sp>
      <p:pic>
        <p:nvPicPr>
          <p:cNvPr id="121" name="Google Shape;121;g1f0c98eeee9_0_69"/>
          <p:cNvPicPr preferRelativeResize="0"/>
          <p:nvPr/>
        </p:nvPicPr>
        <p:blipFill>
          <a:blip r:embed="rId3">
            <a:alphaModFix/>
          </a:blip>
          <a:stretch>
            <a:fillRect/>
          </a:stretch>
        </p:blipFill>
        <p:spPr>
          <a:xfrm>
            <a:off x="13850325" y="5197650"/>
            <a:ext cx="9012977" cy="58751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roccan">
  <a:themeElements>
    <a:clrScheme name="Moroccan">
      <a:dk1>
        <a:srgbClr val="000000"/>
      </a:dk1>
      <a:lt1>
        <a:srgbClr val="FFFFFF"/>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roccan">
  <a:themeElements>
    <a:clrScheme name="Moroccan">
      <a:dk1>
        <a:srgbClr val="073E86"/>
      </a:dk1>
      <a:lt1>
        <a:srgbClr val="86837F"/>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